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ACA4"/>
    <a:srgbClr val="22CECE"/>
    <a:srgbClr val="09E2E7"/>
    <a:srgbClr val="181717"/>
    <a:srgbClr val="1C277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1596" y="1620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36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5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53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24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192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65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0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109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00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1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AE278-51F1-4BE4-8490-88A334500585}" type="datetimeFigureOut">
              <a:rPr lang="en-US" smtClean="0"/>
              <a:t>07-Nov-20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8A6B9-F1AE-4DD9-8BDF-88955990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881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sv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6F9A642-3A19-489C-854A-E66249D822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0"/>
            <a:ext cx="13774995" cy="109728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E3482D5-515F-43AE-8D25-47090E693AAD}"/>
              </a:ext>
            </a:extLst>
          </p:cNvPr>
          <p:cNvCxnSpPr>
            <a:cxnSpLocks/>
          </p:cNvCxnSpPr>
          <p:nvPr/>
        </p:nvCxnSpPr>
        <p:spPr>
          <a:xfrm>
            <a:off x="5381147" y="2738227"/>
            <a:ext cx="0" cy="538789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76D16A3-1927-4875-9D38-B0B08E08EE5F}"/>
              </a:ext>
            </a:extLst>
          </p:cNvPr>
          <p:cNvCxnSpPr>
            <a:cxnSpLocks/>
          </p:cNvCxnSpPr>
          <p:nvPr/>
        </p:nvCxnSpPr>
        <p:spPr>
          <a:xfrm>
            <a:off x="5612733" y="3572857"/>
            <a:ext cx="0" cy="5272844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D21A257-CAF5-487E-B64A-688B5993BF4C}"/>
              </a:ext>
            </a:extLst>
          </p:cNvPr>
          <p:cNvSpPr/>
          <p:nvPr/>
        </p:nvSpPr>
        <p:spPr>
          <a:xfrm rot="5400000">
            <a:off x="2010229" y="2010229"/>
            <a:ext cx="6952342" cy="695234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2E0787-A2B2-4D56-A828-562218159D56}"/>
              </a:ext>
            </a:extLst>
          </p:cNvPr>
          <p:cNvSpPr/>
          <p:nvPr/>
        </p:nvSpPr>
        <p:spPr>
          <a:xfrm rot="6027067">
            <a:off x="2010229" y="2010229"/>
            <a:ext cx="6952342" cy="6952342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870CB98-000C-4951-94C6-363AB8B77AF3}"/>
              </a:ext>
            </a:extLst>
          </p:cNvPr>
          <p:cNvSpPr/>
          <p:nvPr/>
        </p:nvSpPr>
        <p:spPr>
          <a:xfrm rot="6027067">
            <a:off x="5194971" y="5194971"/>
            <a:ext cx="582860" cy="582860"/>
          </a:xfrm>
          <a:prstGeom prst="ellipse">
            <a:avLst/>
          </a:prstGeom>
          <a:gradFill>
            <a:gsLst>
              <a:gs pos="0">
                <a:srgbClr val="09E2E7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FD19A8B-7D75-4E73-816F-7F7CA3F99111}"/>
              </a:ext>
            </a:extLst>
          </p:cNvPr>
          <p:cNvSpPr/>
          <p:nvPr/>
        </p:nvSpPr>
        <p:spPr>
          <a:xfrm rot="20700000">
            <a:off x="4948490" y="4948490"/>
            <a:ext cx="1075820" cy="107582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DC8E42B-9F99-4DFE-8EC2-A74A51FB85B5}"/>
              </a:ext>
            </a:extLst>
          </p:cNvPr>
          <p:cNvSpPr/>
          <p:nvPr/>
        </p:nvSpPr>
        <p:spPr>
          <a:xfrm rot="6027067">
            <a:off x="5318718" y="5318718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RAND NEW">
            <a:extLst>
              <a:ext uri="{FF2B5EF4-FFF2-40B4-BE49-F238E27FC236}">
                <a16:creationId xmlns:a16="http://schemas.microsoft.com/office/drawing/2014/main" id="{51B80C7D-9815-4113-9ACD-F03EDA7FABE8}"/>
              </a:ext>
            </a:extLst>
          </p:cNvPr>
          <p:cNvSpPr txBox="1"/>
          <p:nvPr/>
        </p:nvSpPr>
        <p:spPr>
          <a:xfrm>
            <a:off x="1275953" y="4905829"/>
            <a:ext cx="84208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Gotham" panose="02000504020000020004" pitchFamily="2" charset="0"/>
              </a:rPr>
              <a:t>BRAND NEW</a:t>
            </a:r>
          </a:p>
        </p:txBody>
      </p:sp>
      <p:sp>
        <p:nvSpPr>
          <p:cNvPr id="17" name="TEMPLATE">
            <a:extLst>
              <a:ext uri="{FF2B5EF4-FFF2-40B4-BE49-F238E27FC236}">
                <a16:creationId xmlns:a16="http://schemas.microsoft.com/office/drawing/2014/main" id="{05D8544E-6760-40FA-809A-75CEBBC8A812}"/>
              </a:ext>
            </a:extLst>
          </p:cNvPr>
          <p:cNvSpPr txBox="1"/>
          <p:nvPr/>
        </p:nvSpPr>
        <p:spPr>
          <a:xfrm>
            <a:off x="3844509" y="5952910"/>
            <a:ext cx="3283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otham" panose="02000504020000020004" pitchFamily="2" charset="0"/>
              </a:rPr>
              <a:t>TEMPLATE</a:t>
            </a:r>
          </a:p>
        </p:txBody>
      </p:sp>
      <p:sp>
        <p:nvSpPr>
          <p:cNvPr id="47" name="Plus Sign 46">
            <a:extLst>
              <a:ext uri="{FF2B5EF4-FFF2-40B4-BE49-F238E27FC236}">
                <a16:creationId xmlns:a16="http://schemas.microsoft.com/office/drawing/2014/main" id="{313D14CE-9020-4B1D-968E-88A05BBB8FDC}"/>
              </a:ext>
            </a:extLst>
          </p:cNvPr>
          <p:cNvSpPr/>
          <p:nvPr/>
        </p:nvSpPr>
        <p:spPr>
          <a:xfrm rot="1620212">
            <a:off x="7460033" y="9641198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Your Logo">
            <a:extLst>
              <a:ext uri="{FF2B5EF4-FFF2-40B4-BE49-F238E27FC236}">
                <a16:creationId xmlns:a16="http://schemas.microsoft.com/office/drawing/2014/main" id="{F857D392-D2D4-40E8-9E01-FDCA7DB868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74573" y="4594957"/>
            <a:ext cx="2223655" cy="274151"/>
          </a:xfrm>
          <a:prstGeom prst="rect">
            <a:avLst/>
          </a:prstGeom>
          <a:effectLst/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1CB07369-3E8E-4BBE-9BB5-3F28AE9F27B4}"/>
              </a:ext>
            </a:extLst>
          </p:cNvPr>
          <p:cNvSpPr/>
          <p:nvPr/>
        </p:nvSpPr>
        <p:spPr>
          <a:xfrm rot="3246490">
            <a:off x="5817225" y="1306857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Plus Sign 49">
            <a:extLst>
              <a:ext uri="{FF2B5EF4-FFF2-40B4-BE49-F238E27FC236}">
                <a16:creationId xmlns:a16="http://schemas.microsoft.com/office/drawing/2014/main" id="{E083DFA0-364F-4380-B841-64C05043AF85}"/>
              </a:ext>
            </a:extLst>
          </p:cNvPr>
          <p:cNvSpPr/>
          <p:nvPr/>
        </p:nvSpPr>
        <p:spPr>
          <a:xfrm rot="1620212">
            <a:off x="1246833" y="1339975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B9D599B-60F5-4833-A7BE-41FAE50459D9}"/>
              </a:ext>
            </a:extLst>
          </p:cNvPr>
          <p:cNvSpPr/>
          <p:nvPr/>
        </p:nvSpPr>
        <p:spPr>
          <a:xfrm rot="3884893">
            <a:off x="9410091" y="7299521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ransition">
            <a:extLst>
              <a:ext uri="{FF2B5EF4-FFF2-40B4-BE49-F238E27FC236}">
                <a16:creationId xmlns:a16="http://schemas.microsoft.com/office/drawing/2014/main" id="{E70F83E8-E3F2-4363-9545-591B114690A8}"/>
              </a:ext>
            </a:extLst>
          </p:cNvPr>
          <p:cNvSpPr/>
          <p:nvPr/>
        </p:nvSpPr>
        <p:spPr>
          <a:xfrm>
            <a:off x="-3802047" y="-8970581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music">
            <a:hlinkClick r:id="" action="ppaction://media"/>
            <a:extLst>
              <a:ext uri="{FF2B5EF4-FFF2-40B4-BE49-F238E27FC236}">
                <a16:creationId xmlns:a16="http://schemas.microsoft.com/office/drawing/2014/main" id="{47BF16FD-5181-4E3B-9038-CED6E68EE81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778375" y="-7407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3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3 0 C -0.07726 0.02648 -0.17361 0.12876 -0.1671 0.23712 C -0.15726 0.31192 0.05512 0.41797 0.16073 0.3899 C 0.26649 0.36183 0.41782 0.20211 0.46644 0.06887 C 0.50723 -0.05064 0.51505 -0.27503 0.49291 -0.43895 " pathEditMode="relative" rAng="0" ptsTypes="AAAAA">
                                      <p:cBhvr>
                                        <p:cTn id="1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222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48148E-7 -2.59259E-6 C 0.07711 -0.02633 0.17318 -0.13006 0.16696 -0.23886 C 0.16131 -0.341 0.01649 -0.42115 -0.1305 -0.37456 C -0.27763 -0.32798 -0.41724 -0.15712 -0.46947 -0.03877 C -0.53226 0.09477 -0.51996 0.29615 -0.4974 0.44242 " pathEditMode="relative" rAng="10800000" ptsTypes="AAAAA">
                                      <p:cBhvr>
                                        <p:cTn id="18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9" y="272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0.0732 0 " pathEditMode="relative" rAng="0" ptsTypes="AA">
                                      <p:cBhvr>
                                        <p:cTn id="23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4 0.00014 C 0.0149 0.03733 0.06698 0.08174 0.12008 0.07523 C 0.15611 0.06901 0.20645 0.03414 0.1765 -0.06192 C 0.16175 -0.11212 0.07581 -0.19531 0.00984 -0.22208 C -0.05642 -0.2487 -0.14207 -0.239 -0.22671 -0.2296 " pathEditMode="relative" rAng="16020000" ptsTypes="AAAAA">
                                      <p:cBhvr>
                                        <p:cTn id="2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" y="-80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20000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40000" decel="6000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ccel="20000" decel="8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20000" decel="8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800000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ccel="20000" decel="8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800000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7" presetClass="exit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8.7963E-7 C 0.01331 -0.02734 0.0123 -0.08059 -0.01852 -0.10793 C -0.04123 -0.12529 -0.08767 -0.13614 -0.12732 -0.06945 C -0.14844 -0.03487 -0.15191 0.0583 -0.13325 0.11039 C -0.11429 0.16247 -0.06395 0.20645 -0.01461 0.25043 " pathEditMode="relative" rAng="8100000" ptsTypes="AAAAA">
                                      <p:cBhvr>
                                        <p:cTn id="78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529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0741E-6 3.88889E-6 C -0.04007 -0.0016 -0.1017 0.02806 -0.11762 0.07942 C -0.12644 0.11487 -0.11487 0.17476 -0.01519 0.18677 C 0.03617 0.19372 0.14772 0.14872 0.19864 0.09939 C 0.25015 0.04991 0.27605 -0.03227 0.30194 -0.11357 " pathEditMode="relative" rAng="1260000" ptsTypes="AAAAA">
                                      <p:cBhvr>
                                        <p:cTn id="84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1" y="160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0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6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2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8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7" grpId="0" animBg="1"/>
      <p:bldP spid="27" grpId="1" animBg="1"/>
      <p:bldP spid="28" grpId="0" animBg="1"/>
      <p:bldP spid="28" grpId="1" animBg="1"/>
      <p:bldP spid="16" grpId="0"/>
      <p:bldP spid="16" grpId="1"/>
      <p:bldP spid="17" grpId="0"/>
      <p:bldP spid="17" grpId="1"/>
      <p:bldP spid="47" grpId="0" animBg="1"/>
      <p:bldP spid="47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6F9A642-3A19-489C-854A-E66249D82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3774995" cy="109728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E3482D5-515F-43AE-8D25-47090E693AAD}"/>
              </a:ext>
            </a:extLst>
          </p:cNvPr>
          <p:cNvCxnSpPr>
            <a:cxnSpLocks/>
          </p:cNvCxnSpPr>
          <p:nvPr/>
        </p:nvCxnSpPr>
        <p:spPr>
          <a:xfrm>
            <a:off x="5381147" y="2738227"/>
            <a:ext cx="0" cy="538789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76D16A3-1927-4875-9D38-B0B08E08EE5F}"/>
              </a:ext>
            </a:extLst>
          </p:cNvPr>
          <p:cNvCxnSpPr>
            <a:cxnSpLocks/>
          </p:cNvCxnSpPr>
          <p:nvPr/>
        </p:nvCxnSpPr>
        <p:spPr>
          <a:xfrm>
            <a:off x="5612733" y="3572857"/>
            <a:ext cx="0" cy="5272844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D21A257-CAF5-487E-B64A-688B5993BF4C}"/>
              </a:ext>
            </a:extLst>
          </p:cNvPr>
          <p:cNvSpPr/>
          <p:nvPr/>
        </p:nvSpPr>
        <p:spPr>
          <a:xfrm rot="5400000">
            <a:off x="2010229" y="2010229"/>
            <a:ext cx="6952342" cy="695234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2E0787-A2B2-4D56-A828-562218159D56}"/>
              </a:ext>
            </a:extLst>
          </p:cNvPr>
          <p:cNvSpPr/>
          <p:nvPr/>
        </p:nvSpPr>
        <p:spPr>
          <a:xfrm rot="6027067">
            <a:off x="2010229" y="2010229"/>
            <a:ext cx="6952342" cy="6952342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870CB98-000C-4951-94C6-363AB8B77AF3}"/>
              </a:ext>
            </a:extLst>
          </p:cNvPr>
          <p:cNvSpPr/>
          <p:nvPr/>
        </p:nvSpPr>
        <p:spPr>
          <a:xfrm rot="6027067">
            <a:off x="5194971" y="5194971"/>
            <a:ext cx="582860" cy="582860"/>
          </a:xfrm>
          <a:prstGeom prst="ellipse">
            <a:avLst/>
          </a:prstGeom>
          <a:gradFill>
            <a:gsLst>
              <a:gs pos="0">
                <a:srgbClr val="09E2E7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FD19A8B-7D75-4E73-816F-7F7CA3F99111}"/>
              </a:ext>
            </a:extLst>
          </p:cNvPr>
          <p:cNvSpPr/>
          <p:nvPr/>
        </p:nvSpPr>
        <p:spPr>
          <a:xfrm rot="20700000">
            <a:off x="4948490" y="4948490"/>
            <a:ext cx="1075820" cy="107582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DC8E42B-9F99-4DFE-8EC2-A74A51FB85B5}"/>
              </a:ext>
            </a:extLst>
          </p:cNvPr>
          <p:cNvSpPr/>
          <p:nvPr/>
        </p:nvSpPr>
        <p:spPr>
          <a:xfrm rot="6027067">
            <a:off x="5318718" y="5318718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WWW.YOURDOMAIN.COM">
            <a:extLst>
              <a:ext uri="{FF2B5EF4-FFF2-40B4-BE49-F238E27FC236}">
                <a16:creationId xmlns:a16="http://schemas.microsoft.com/office/drawing/2014/main" id="{51B80C7D-9815-4113-9ACD-F03EDA7FABE8}"/>
              </a:ext>
            </a:extLst>
          </p:cNvPr>
          <p:cNvSpPr txBox="1"/>
          <p:nvPr/>
        </p:nvSpPr>
        <p:spPr>
          <a:xfrm>
            <a:off x="63284" y="5075095"/>
            <a:ext cx="108462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Gotham" panose="02000504020000020004" pitchFamily="2" charset="0"/>
              </a:rPr>
              <a:t>WWW.YOURDOMAIN.COM</a:t>
            </a:r>
          </a:p>
        </p:txBody>
      </p:sp>
      <p:sp>
        <p:nvSpPr>
          <p:cNvPr id="47" name="Plus Sign 46">
            <a:extLst>
              <a:ext uri="{FF2B5EF4-FFF2-40B4-BE49-F238E27FC236}">
                <a16:creationId xmlns:a16="http://schemas.microsoft.com/office/drawing/2014/main" id="{313D14CE-9020-4B1D-968E-88A05BBB8FDC}"/>
              </a:ext>
            </a:extLst>
          </p:cNvPr>
          <p:cNvSpPr/>
          <p:nvPr/>
        </p:nvSpPr>
        <p:spPr>
          <a:xfrm rot="1620212">
            <a:off x="7460033" y="9641198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Your Logo">
            <a:extLst>
              <a:ext uri="{FF2B5EF4-FFF2-40B4-BE49-F238E27FC236}">
                <a16:creationId xmlns:a16="http://schemas.microsoft.com/office/drawing/2014/main" id="{F857D392-D2D4-40E8-9E01-FDCA7DB86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4573" y="3672374"/>
            <a:ext cx="2223655" cy="274151"/>
          </a:xfrm>
          <a:prstGeom prst="rect">
            <a:avLst/>
          </a:prstGeom>
          <a:effectLst/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1CB07369-3E8E-4BBE-9BB5-3F28AE9F27B4}"/>
              </a:ext>
            </a:extLst>
          </p:cNvPr>
          <p:cNvSpPr/>
          <p:nvPr/>
        </p:nvSpPr>
        <p:spPr>
          <a:xfrm rot="3246490">
            <a:off x="5817225" y="1306857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Plus Sign 49">
            <a:extLst>
              <a:ext uri="{FF2B5EF4-FFF2-40B4-BE49-F238E27FC236}">
                <a16:creationId xmlns:a16="http://schemas.microsoft.com/office/drawing/2014/main" id="{E083DFA0-364F-4380-B841-64C05043AF85}"/>
              </a:ext>
            </a:extLst>
          </p:cNvPr>
          <p:cNvSpPr/>
          <p:nvPr/>
        </p:nvSpPr>
        <p:spPr>
          <a:xfrm rot="1620212">
            <a:off x="1246833" y="1339975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B9D599B-60F5-4833-A7BE-41FAE50459D9}"/>
              </a:ext>
            </a:extLst>
          </p:cNvPr>
          <p:cNvSpPr/>
          <p:nvPr/>
        </p:nvSpPr>
        <p:spPr>
          <a:xfrm rot="3884893">
            <a:off x="9410091" y="7299521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38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3 0 C -0.07726 0.02648 -0.17361 0.12876 -0.1671 0.23712 C -0.15726 0.31192 0.05512 0.41797 0.16073 0.3899 C 0.26649 0.36183 0.41782 0.20211 0.46644 0.06887 C 0.50723 -0.05064 0.51505 -0.27503 0.49291 -0.43895 " pathEditMode="relative" rAng="0" ptsTypes="AAAAA">
                                      <p:cBhvr>
                                        <p:cTn id="10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222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48148E-7 -2.59259E-6 C 0.07711 -0.02633 0.17318 -0.13006 0.16696 -0.23886 C 0.16131 -0.341 0.01649 -0.42115 -0.1305 -0.37456 C -0.27763 -0.32798 -0.41724 -0.15712 -0.46947 -0.03877 C -0.53226 0.09477 -0.51996 0.29615 -0.4974 0.44242 " pathEditMode="relative" rAng="10800000" ptsTypes="AAAAA">
                                      <p:cBhvr>
                                        <p:cTn id="1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9" y="272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0.0732 0 " pathEditMode="relative" rAng="0" ptsTypes="AA">
                                      <p:cBhvr>
                                        <p:cTn id="21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4 0.00014 C 0.0149 0.03733 0.06698 0.08174 0.12008 0.07523 C 0.15611 0.06901 0.20645 0.03414 0.1765 -0.06192 C 0.16175 -0.11212 0.07581 -0.19531 0.00984 -0.22208 C -0.05642 -0.2487 -0.14207 -0.239 -0.22671 -0.2296 " pathEditMode="relative" rAng="16020000" ptsTypes="AAAAA">
                                      <p:cBhvr>
                                        <p:cTn id="27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7" y="-808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ccel="20000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" presetClass="emph" presetSubtype="0" accel="40000" decel="6000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40000" decel="6000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accel="20000" decel="8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800000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accel="20000" decel="8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800000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7" presetClass="exit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7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8.7963E-7 C 0.01331 -0.02734 0.0123 -0.08059 -0.01852 -0.10793 C -0.04123 -0.12529 -0.08767 -0.13614 -0.12732 -0.06945 C -0.14844 -0.03487 -0.15191 0.0583 -0.13325 0.11039 C -0.11429 0.16247 -0.06395 0.20645 -0.01461 0.25043 " pathEditMode="relative" rAng="8100000" ptsTypes="AAAAA">
                                      <p:cBhvr>
                                        <p:cTn id="71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9" y="529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0741E-6 3.88889E-6 C -0.04007 -0.0016 -0.1017 0.02806 -0.11762 0.07942 C -0.12644 0.11487 -0.11487 0.17476 -0.01519 0.18677 C 0.03617 0.19372 0.14772 0.14872 0.19864 0.09939 C 0.25015 0.04991 0.27605 -0.03227 0.30194 -0.11357 " pathEditMode="relative" rAng="1260000" ptsTypes="AAAAA">
                                      <p:cBhvr>
                                        <p:cTn id="77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1" y="160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3" dur="3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9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7" grpId="0" animBg="1"/>
      <p:bldP spid="27" grpId="1" animBg="1"/>
      <p:bldP spid="28" grpId="0" animBg="1"/>
      <p:bldP spid="28" grpId="1" animBg="1"/>
      <p:bldP spid="16" grpId="0"/>
      <p:bldP spid="16" grpId="1"/>
      <p:bldP spid="47" grpId="0" animBg="1"/>
      <p:bldP spid="47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705004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C97D171-1D73-48FD-BF6C-9F04FAD0F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555045" y="0"/>
            <a:ext cx="13774995" cy="109728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1216BC9-D771-436B-AA2B-6B98F46814BF}"/>
              </a:ext>
            </a:extLst>
          </p:cNvPr>
          <p:cNvSpPr/>
          <p:nvPr/>
        </p:nvSpPr>
        <p:spPr>
          <a:xfrm rot="6027067">
            <a:off x="1951164" y="5192234"/>
            <a:ext cx="582860" cy="582860"/>
          </a:xfrm>
          <a:prstGeom prst="ellipse">
            <a:avLst/>
          </a:prstGeom>
          <a:gradFill>
            <a:gsLst>
              <a:gs pos="0">
                <a:srgbClr val="09E2E7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25A198F-7F5F-43A9-85E6-71B1EB1584E4}"/>
              </a:ext>
            </a:extLst>
          </p:cNvPr>
          <p:cNvSpPr/>
          <p:nvPr/>
        </p:nvSpPr>
        <p:spPr>
          <a:xfrm rot="20700000">
            <a:off x="1020059" y="4261129"/>
            <a:ext cx="2445068" cy="2445068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6717763-0897-4CE6-B8F4-8F931EFA801B}"/>
              </a:ext>
            </a:extLst>
          </p:cNvPr>
          <p:cNvSpPr/>
          <p:nvPr/>
        </p:nvSpPr>
        <p:spPr>
          <a:xfrm rot="6027067">
            <a:off x="2074911" y="5315981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3EC643E-FDF4-48FB-994C-0C21B33025CE}"/>
              </a:ext>
            </a:extLst>
          </p:cNvPr>
          <p:cNvSpPr/>
          <p:nvPr/>
        </p:nvSpPr>
        <p:spPr>
          <a:xfrm rot="3246490">
            <a:off x="3057248" y="1586514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24E1585-3D42-4697-9EC1-E96DCCC377F2}"/>
              </a:ext>
            </a:extLst>
          </p:cNvPr>
          <p:cNvSpPr/>
          <p:nvPr/>
        </p:nvSpPr>
        <p:spPr>
          <a:xfrm rot="1008644">
            <a:off x="4404712" y="1725790"/>
            <a:ext cx="6952342" cy="695234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E755B1-D8F2-4D0A-AE77-D8BF42D61588}"/>
              </a:ext>
            </a:extLst>
          </p:cNvPr>
          <p:cNvCxnSpPr>
            <a:cxnSpLocks/>
          </p:cNvCxnSpPr>
          <p:nvPr/>
        </p:nvCxnSpPr>
        <p:spPr>
          <a:xfrm>
            <a:off x="873354" y="3719217"/>
            <a:ext cx="0" cy="240597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FAD906-BF6F-4766-8ECF-5A1B00E7FAFA}"/>
              </a:ext>
            </a:extLst>
          </p:cNvPr>
          <p:cNvCxnSpPr>
            <a:cxnSpLocks/>
          </p:cNvCxnSpPr>
          <p:nvPr/>
        </p:nvCxnSpPr>
        <p:spPr>
          <a:xfrm>
            <a:off x="1104940" y="4553847"/>
            <a:ext cx="0" cy="225026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LEAN DESIGN">
            <a:extLst>
              <a:ext uri="{FF2B5EF4-FFF2-40B4-BE49-F238E27FC236}">
                <a16:creationId xmlns:a16="http://schemas.microsoft.com/office/drawing/2014/main" id="{2225A325-CFBD-44A1-8E1A-18C9E49F2B14}"/>
              </a:ext>
            </a:extLst>
          </p:cNvPr>
          <p:cNvSpPr txBox="1"/>
          <p:nvPr/>
        </p:nvSpPr>
        <p:spPr>
          <a:xfrm>
            <a:off x="162681" y="4627703"/>
            <a:ext cx="43312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CLEAN DESIGN</a:t>
            </a:r>
          </a:p>
        </p:txBody>
      </p:sp>
      <p:pic>
        <p:nvPicPr>
          <p:cNvPr id="6" name="Your Logo">
            <a:extLst>
              <a:ext uri="{FF2B5EF4-FFF2-40B4-BE49-F238E27FC236}">
                <a16:creationId xmlns:a16="http://schemas.microsoft.com/office/drawing/2014/main" id="{B0991086-EF39-4321-BC15-B937D7924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623" y="884437"/>
            <a:ext cx="2223655" cy="274151"/>
          </a:xfrm>
          <a:prstGeom prst="rect">
            <a:avLst/>
          </a:prstGeom>
          <a:effectLst/>
        </p:spPr>
      </p:pic>
      <p:sp>
        <p:nvSpPr>
          <p:cNvPr id="7" name="Picture">
            <a:extLst>
              <a:ext uri="{FF2B5EF4-FFF2-40B4-BE49-F238E27FC236}">
                <a16:creationId xmlns:a16="http://schemas.microsoft.com/office/drawing/2014/main" id="{74248F90-99C7-4ADD-A618-58F3D7A035C2}"/>
              </a:ext>
            </a:extLst>
          </p:cNvPr>
          <p:cNvSpPr/>
          <p:nvPr/>
        </p:nvSpPr>
        <p:spPr>
          <a:xfrm>
            <a:off x="4484871" y="-1976284"/>
            <a:ext cx="9999407" cy="14356490"/>
          </a:xfrm>
          <a:prstGeom prst="ellipse">
            <a:avLst/>
          </a:prstGeom>
          <a:blipFill>
            <a:blip r:embed="rId6"/>
            <a:srcRect/>
            <a:stretch>
              <a:fillRect t="-2233" b="-2233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">
            <a:extLst>
              <a:ext uri="{FF2B5EF4-FFF2-40B4-BE49-F238E27FC236}">
                <a16:creationId xmlns:a16="http://schemas.microsoft.com/office/drawing/2014/main" id="{D9BBCB88-047A-44E0-A263-744BF5FDC935}"/>
              </a:ext>
            </a:extLst>
          </p:cNvPr>
          <p:cNvSpPr>
            <a:spLocks noChangeAspect="1"/>
          </p:cNvSpPr>
          <p:nvPr/>
        </p:nvSpPr>
        <p:spPr>
          <a:xfrm>
            <a:off x="4322507" y="-2071535"/>
            <a:ext cx="10149840" cy="14572473"/>
          </a:xfrm>
          <a:prstGeom prst="ellipse">
            <a:avLst/>
          </a:prstGeom>
          <a:noFill/>
          <a:ln w="317500">
            <a:gradFill>
              <a:gsLst>
                <a:gs pos="0">
                  <a:srgbClr val="22CECE"/>
                </a:gs>
                <a:gs pos="100000">
                  <a:srgbClr val="04ACA4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0D35233-3BD7-46D5-9700-4B26269D468A}"/>
              </a:ext>
            </a:extLst>
          </p:cNvPr>
          <p:cNvSpPr/>
          <p:nvPr/>
        </p:nvSpPr>
        <p:spPr>
          <a:xfrm>
            <a:off x="665831" y="6567054"/>
            <a:ext cx="32584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5189D733-79B7-49BD-A80E-DB23CF0E91C5}"/>
              </a:ext>
            </a:extLst>
          </p:cNvPr>
          <p:cNvSpPr/>
          <p:nvPr/>
        </p:nvSpPr>
        <p:spPr>
          <a:xfrm rot="1620212">
            <a:off x="4132007" y="9732538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25BB9C-ED34-49C1-86E1-9108C71547E0}"/>
              </a:ext>
            </a:extLst>
          </p:cNvPr>
          <p:cNvSpPr/>
          <p:nvPr/>
        </p:nvSpPr>
        <p:spPr>
          <a:xfrm rot="3884893">
            <a:off x="713326" y="1961453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ransition">
            <a:extLst>
              <a:ext uri="{FF2B5EF4-FFF2-40B4-BE49-F238E27FC236}">
                <a16:creationId xmlns:a16="http://schemas.microsoft.com/office/drawing/2014/main" id="{5ED6076C-2C39-42EF-8515-4CD8EE6BBD07}"/>
              </a:ext>
            </a:extLst>
          </p:cNvPr>
          <p:cNvSpPr/>
          <p:nvPr/>
        </p:nvSpPr>
        <p:spPr>
          <a:xfrm>
            <a:off x="-5807956" y="-6564603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40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3148E-6 0 L 0.09273 0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20000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88889E-6 C -0.01316 0.02503 -0.01345 0.07233 0.01375 0.09765 C 0.03313 0.11415 0.07393 0.12514 0.11184 0.06626 C 0.1318 0.03631 0.13817 -0.04659 0.12283 -0.09361 C 0.10721 -0.14077 0.0638 -0.1823 0.02098 -0.22295 " pathEditMode="relative" rAng="19020000" ptsTypes="AAAAA">
                                      <p:cBhvr>
                                        <p:cTn id="3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457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44 -6.48148E-7 C 0.03342 -0.04904 0.04745 -0.15191 -0.00348 -0.21441 C -0.04196 -0.25434 -0.12804 -0.2895 -0.22468 -0.17332 C -0.27648 -0.11299 -0.31135 0.06525 -0.29181 0.17217 C -0.27011 0.27792 -0.18649 0.37746 -0.10504 0.47758 " pathEditMode="relative" rAng="8640000" ptsTypes="AAAAA">
                                      <p:cBhvr>
                                        <p:cTn id="4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8" y="90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-6.48148E-7 C 0.00912 -0.03906 -0.00825 -0.10518 -0.0557 -0.13079 C -0.08854 -0.14598 -0.14959 -0.14612 -0.18041 -0.05064 C -0.19705 -0.00145 -0.17433 0.11646 -0.13542 0.17607 C -0.09664 0.23597 -0.02098 0.27706 0.05368 0.318 " pathEditMode="relative" rAng="7320000" ptsTypes="AAAAA">
                                      <p:cBhvr>
                                        <p:cTn id="4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9" y="76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19000" decel="57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05556E-6 -7.40741E-7 C -0.01967 0.04905 -0.0107 0.14048 0.04529 0.18345 C 0.08637 0.21065 0.22931 0.15119 0.26042 0.08767 C 0.2921 0.02344 0.27836 -0.1195 0.23394 -0.20038 C 0.19199 -0.27156 0.08536 -0.37138 -0.00477 -0.43012 " pathEditMode="relative" rAng="18660000" ptsTypes="AAAAA">
                                      <p:cBhvr>
                                        <p:cTn id="54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4" y="-92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2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2" accel="20000" decel="8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22" grpId="0" animBg="1"/>
      <p:bldP spid="22" grpId="1" animBg="1"/>
      <p:bldP spid="5" grpId="0"/>
      <p:bldP spid="5" grpId="1"/>
      <p:bldP spid="7" grpId="0" animBg="1"/>
      <p:bldP spid="7" grpId="1" animBg="1"/>
      <p:bldP spid="8" grpId="0" animBg="1"/>
      <p:bldP spid="9" grpId="0"/>
      <p:bldP spid="13" grpId="0" animBg="1"/>
      <p:bldP spid="13" grpId="1" animBg="1"/>
      <p:bldP spid="14" grpId="0" animBg="1"/>
      <p:bldP spid="14" grpId="1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6066763-5864-43C1-A746-CC92E8357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-1401097" y="1401099"/>
            <a:ext cx="13774995" cy="109728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B156CFDD-B1CD-425E-AA86-C3C15CC96761}"/>
              </a:ext>
            </a:extLst>
          </p:cNvPr>
          <p:cNvSpPr/>
          <p:nvPr/>
        </p:nvSpPr>
        <p:spPr>
          <a:xfrm rot="20700000">
            <a:off x="405955" y="405281"/>
            <a:ext cx="3607282" cy="361188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C1D258-FD6E-4493-A8F3-BF3B3E8ED6A3}"/>
              </a:ext>
            </a:extLst>
          </p:cNvPr>
          <p:cNvSpPr/>
          <p:nvPr/>
        </p:nvSpPr>
        <p:spPr>
          <a:xfrm rot="20700000">
            <a:off x="5929506" y="4387215"/>
            <a:ext cx="1626904" cy="1626904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F5E811B-A6EE-4C86-BE17-F80689FBE9D9}"/>
              </a:ext>
            </a:extLst>
          </p:cNvPr>
          <p:cNvSpPr/>
          <p:nvPr/>
        </p:nvSpPr>
        <p:spPr>
          <a:xfrm rot="6027067">
            <a:off x="2701709" y="4432846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599E0FB-867B-4E33-BA05-E74EF7ABFBBF}"/>
              </a:ext>
            </a:extLst>
          </p:cNvPr>
          <p:cNvSpPr/>
          <p:nvPr/>
        </p:nvSpPr>
        <p:spPr>
          <a:xfrm rot="1008644">
            <a:off x="8136025" y="12856416"/>
            <a:ext cx="3716005" cy="3716005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EFF2210-BDA8-45ED-89AA-A07B502D247D}"/>
              </a:ext>
            </a:extLst>
          </p:cNvPr>
          <p:cNvCxnSpPr>
            <a:cxnSpLocks/>
          </p:cNvCxnSpPr>
          <p:nvPr/>
        </p:nvCxnSpPr>
        <p:spPr>
          <a:xfrm>
            <a:off x="4931004" y="8456780"/>
            <a:ext cx="0" cy="1655415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4D6748-0584-4F28-AF46-0942230FFEB5}"/>
              </a:ext>
            </a:extLst>
          </p:cNvPr>
          <p:cNvCxnSpPr>
            <a:cxnSpLocks/>
          </p:cNvCxnSpPr>
          <p:nvPr/>
        </p:nvCxnSpPr>
        <p:spPr>
          <a:xfrm>
            <a:off x="5048290" y="8858250"/>
            <a:ext cx="0" cy="154945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">
            <a:extLst>
              <a:ext uri="{FF2B5EF4-FFF2-40B4-BE49-F238E27FC236}">
                <a16:creationId xmlns:a16="http://schemas.microsoft.com/office/drawing/2014/main" id="{A9C4CDB5-8DB1-44E2-A612-B96CC0793CAD}"/>
              </a:ext>
            </a:extLst>
          </p:cNvPr>
          <p:cNvSpPr/>
          <p:nvPr/>
        </p:nvSpPr>
        <p:spPr>
          <a:xfrm>
            <a:off x="1327494" y="1158588"/>
            <a:ext cx="6916994" cy="6917192"/>
          </a:xfrm>
          <a:prstGeom prst="ellipse">
            <a:avLst/>
          </a:prstGeom>
          <a:blipFill>
            <a:blip r:embed="rId4"/>
            <a:srcRect/>
            <a:stretch>
              <a:fillRect t="-24998" b="-24998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Your Logo">
            <a:extLst>
              <a:ext uri="{FF2B5EF4-FFF2-40B4-BE49-F238E27FC236}">
                <a16:creationId xmlns:a16="http://schemas.microsoft.com/office/drawing/2014/main" id="{CA2D4A6B-4658-41EA-8AEE-136A884A7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3850" y="884437"/>
            <a:ext cx="2223655" cy="274151"/>
          </a:xfrm>
          <a:prstGeom prst="rect">
            <a:avLst/>
          </a:prstGeom>
          <a:effectLst/>
        </p:spPr>
      </p:pic>
      <p:sp>
        <p:nvSpPr>
          <p:cNvPr id="7" name="CREATIVE ANIMATION">
            <a:extLst>
              <a:ext uri="{FF2B5EF4-FFF2-40B4-BE49-F238E27FC236}">
                <a16:creationId xmlns:a16="http://schemas.microsoft.com/office/drawing/2014/main" id="{C9AC479E-A681-42A8-984C-964823AD8361}"/>
              </a:ext>
            </a:extLst>
          </p:cNvPr>
          <p:cNvSpPr txBox="1"/>
          <p:nvPr/>
        </p:nvSpPr>
        <p:spPr>
          <a:xfrm>
            <a:off x="4383343" y="8456780"/>
            <a:ext cx="65894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CREATIVE ANIMATION</a:t>
            </a:r>
          </a:p>
        </p:txBody>
      </p:sp>
      <p:sp>
        <p:nvSpPr>
          <p:cNvPr id="1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3E6D27EC-6F39-43EB-8A93-82FDDFCFBC44}"/>
              </a:ext>
            </a:extLst>
          </p:cNvPr>
          <p:cNvSpPr/>
          <p:nvPr/>
        </p:nvSpPr>
        <p:spPr>
          <a:xfrm>
            <a:off x="718999" y="8634867"/>
            <a:ext cx="39101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57A62B7-798A-47A8-8C76-DDFE7DDAABFC}"/>
              </a:ext>
            </a:extLst>
          </p:cNvPr>
          <p:cNvSpPr/>
          <p:nvPr/>
        </p:nvSpPr>
        <p:spPr>
          <a:xfrm rot="3246490">
            <a:off x="6629121" y="571563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8882B84-F704-4194-B7FB-901FBFC1BA7E}"/>
              </a:ext>
            </a:extLst>
          </p:cNvPr>
          <p:cNvSpPr/>
          <p:nvPr/>
        </p:nvSpPr>
        <p:spPr>
          <a:xfrm rot="1620212">
            <a:off x="8210125" y="7339947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D64230-1DE6-4281-AC96-E02EC4F22CEF}"/>
              </a:ext>
            </a:extLst>
          </p:cNvPr>
          <p:cNvSpPr/>
          <p:nvPr/>
        </p:nvSpPr>
        <p:spPr>
          <a:xfrm rot="3884893">
            <a:off x="9465171" y="2642801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ansition">
            <a:extLst>
              <a:ext uri="{FF2B5EF4-FFF2-40B4-BE49-F238E27FC236}">
                <a16:creationId xmlns:a16="http://schemas.microsoft.com/office/drawing/2014/main" id="{C7AD686F-C1F7-4094-A6EC-A114F4D5D1B6}"/>
              </a:ext>
            </a:extLst>
          </p:cNvPr>
          <p:cNvSpPr/>
          <p:nvPr/>
        </p:nvSpPr>
        <p:spPr>
          <a:xfrm>
            <a:off x="-3802047" y="-8970581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477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5741E-6 L 0 -0.10359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-6.94444E-7 C -0.02923 -0.02112 -0.09115 -0.03038 -0.12963 -0.00029 C -0.15423 0.02257 -0.17607 0.07422 -0.10721 0.13383 C -0.07118 0.16565 0.03588 0.18895 0.10084 0.1781 C 0.16493 0.16594 0.22584 0.11675 0.28732 0.06829 " pathEditMode="relative" rAng="3300000" ptsTypes="AAAAA">
                                      <p:cBhvr>
                                        <p:cTn id="3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3" y="53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40741E-6 4.12037E-6 C 0.02705 -0.02966 0.04514 -0.09563 0.01692 -0.14106 C -0.00391 -0.17072 -0.05686 -0.20168 -0.13093 -0.13426 C -0.17014 -0.09998 -0.20935 0.01345 -0.2053 0.08478 C -0.20168 0.15581 -0.15683 0.22902 -0.1127 0.30208 " pathEditMode="relative" rAng="9120000" ptsTypes="AAAAA">
                                      <p:cBhvr>
                                        <p:cTn id="43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8" y="504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19000" decel="57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4 -0.00014 C -0.01967 0.04905 -0.0107 0.14048 0.04529 0.18345 C 0.08638 0.21065 0.22917 0.15119 0.26028 0.08767 C 0.29211 0.02344 0.27836 -0.1195 0.23395 -0.20037 C 0.19199 -0.27156 0.08522 -0.37138 -0.00477 -0.43012 " pathEditMode="relative" rAng="18660000" ptsTypes="AAAAA">
                                      <p:cBhvr>
                                        <p:cTn id="49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9" y="-924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5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7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1" accel="20000" decel="8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4" grpId="0" animBg="1"/>
      <p:bldP spid="4" grpId="1" animBg="1"/>
      <p:bldP spid="7" grpId="0"/>
      <p:bldP spid="7" grpId="1"/>
      <p:bldP spid="10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B3A1CD7-6CFA-4450-BAB9-F5753D98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401097" y="-1401099"/>
            <a:ext cx="13774995" cy="1097280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15021E-290A-4ED9-B61C-7997F2100EC4}"/>
              </a:ext>
            </a:extLst>
          </p:cNvPr>
          <p:cNvCxnSpPr>
            <a:cxnSpLocks/>
          </p:cNvCxnSpPr>
          <p:nvPr/>
        </p:nvCxnSpPr>
        <p:spPr>
          <a:xfrm>
            <a:off x="3712682" y="6181461"/>
            <a:ext cx="0" cy="2169322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BF27D2-7A50-4082-A7C9-4A85EB0EA59B}"/>
              </a:ext>
            </a:extLst>
          </p:cNvPr>
          <p:cNvCxnSpPr>
            <a:cxnSpLocks/>
          </p:cNvCxnSpPr>
          <p:nvPr/>
        </p:nvCxnSpPr>
        <p:spPr>
          <a:xfrm>
            <a:off x="3956580" y="6831919"/>
            <a:ext cx="0" cy="2014461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1D477DF1-5720-4A61-B1F1-4A43111015AB}"/>
              </a:ext>
            </a:extLst>
          </p:cNvPr>
          <p:cNvSpPr/>
          <p:nvPr/>
        </p:nvSpPr>
        <p:spPr>
          <a:xfrm rot="6027067">
            <a:off x="3164782" y="8587435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7B818B9-5521-4215-81E6-9909C2ECE677}"/>
              </a:ext>
            </a:extLst>
          </p:cNvPr>
          <p:cNvSpPr/>
          <p:nvPr/>
        </p:nvSpPr>
        <p:spPr>
          <a:xfrm rot="20700000">
            <a:off x="1508506" y="3913401"/>
            <a:ext cx="1626904" cy="1626904"/>
          </a:xfrm>
          <a:prstGeom prst="ellipse">
            <a:avLst/>
          </a:prstGeom>
          <a:gradFill>
            <a:gsLst>
              <a:gs pos="0">
                <a:srgbClr val="04ACA4"/>
              </a:gs>
              <a:gs pos="100000">
                <a:srgbClr val="22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320BBB-534A-442A-8F96-7F584F6AEA5C}"/>
              </a:ext>
            </a:extLst>
          </p:cNvPr>
          <p:cNvSpPr/>
          <p:nvPr/>
        </p:nvSpPr>
        <p:spPr>
          <a:xfrm rot="20700000">
            <a:off x="9704243" y="5536747"/>
            <a:ext cx="3520234" cy="3520234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8D73D63-B029-4EA2-B060-DD752D85BE81}"/>
              </a:ext>
            </a:extLst>
          </p:cNvPr>
          <p:cNvSpPr/>
          <p:nvPr/>
        </p:nvSpPr>
        <p:spPr>
          <a:xfrm rot="1008644">
            <a:off x="-504873" y="-534365"/>
            <a:ext cx="12041538" cy="1204153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41553EF1-D845-4E97-B380-F9A91443CE21}"/>
              </a:ext>
            </a:extLst>
          </p:cNvPr>
          <p:cNvSpPr/>
          <p:nvPr/>
        </p:nvSpPr>
        <p:spPr>
          <a:xfrm>
            <a:off x="294968" y="-4373149"/>
            <a:ext cx="10382864" cy="10383160"/>
          </a:xfrm>
          <a:prstGeom prst="ellipse">
            <a:avLst/>
          </a:prstGeom>
          <a:blipFill>
            <a:blip r:embed="rId4"/>
            <a:srcRect/>
            <a:stretch>
              <a:fillRect l="-2841" t="31167" r="-2841" b="-165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SH ANIMATION">
            <a:extLst>
              <a:ext uri="{FF2B5EF4-FFF2-40B4-BE49-F238E27FC236}">
                <a16:creationId xmlns:a16="http://schemas.microsoft.com/office/drawing/2014/main" id="{AFDDDAA4-EB82-4330-9087-6DDF965ED916}"/>
              </a:ext>
            </a:extLst>
          </p:cNvPr>
          <p:cNvSpPr txBox="1"/>
          <p:nvPr/>
        </p:nvSpPr>
        <p:spPr>
          <a:xfrm>
            <a:off x="2191672" y="7040935"/>
            <a:ext cx="65894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FRESH ANIMATION</a:t>
            </a:r>
          </a:p>
        </p:txBody>
      </p:sp>
      <p:sp>
        <p:nvSpPr>
          <p:cNvPr id="13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3CFFC96-7FB4-4C9A-9E0D-EE5624B4D412}"/>
              </a:ext>
            </a:extLst>
          </p:cNvPr>
          <p:cNvSpPr/>
          <p:nvPr/>
        </p:nvSpPr>
        <p:spPr>
          <a:xfrm>
            <a:off x="1741714" y="8950434"/>
            <a:ext cx="748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2" name="Your Logo">
            <a:extLst>
              <a:ext uri="{FF2B5EF4-FFF2-40B4-BE49-F238E27FC236}">
                <a16:creationId xmlns:a16="http://schemas.microsoft.com/office/drawing/2014/main" id="{3A135070-8B5D-4CD8-9266-B804CC8C81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4572" y="10335268"/>
            <a:ext cx="2223655" cy="274151"/>
          </a:xfrm>
          <a:prstGeom prst="rect">
            <a:avLst/>
          </a:prstGeom>
          <a:effectLst/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9AC822D8-C986-41A5-9FF1-B619C5627A50}"/>
              </a:ext>
            </a:extLst>
          </p:cNvPr>
          <p:cNvSpPr/>
          <p:nvPr/>
        </p:nvSpPr>
        <p:spPr>
          <a:xfrm rot="3246490">
            <a:off x="9908218" y="7477199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lus Sign 23">
            <a:extLst>
              <a:ext uri="{FF2B5EF4-FFF2-40B4-BE49-F238E27FC236}">
                <a16:creationId xmlns:a16="http://schemas.microsoft.com/office/drawing/2014/main" id="{462F7160-97DB-46D1-9937-5FA3926307F0}"/>
              </a:ext>
            </a:extLst>
          </p:cNvPr>
          <p:cNvSpPr/>
          <p:nvPr/>
        </p:nvSpPr>
        <p:spPr>
          <a:xfrm rot="1620212">
            <a:off x="519262" y="8113071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6AA538-8A9E-41D5-8B35-F44D795F9E84}"/>
              </a:ext>
            </a:extLst>
          </p:cNvPr>
          <p:cNvSpPr/>
          <p:nvPr/>
        </p:nvSpPr>
        <p:spPr>
          <a:xfrm rot="3884893">
            <a:off x="9087612" y="5587080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ansition">
            <a:extLst>
              <a:ext uri="{FF2B5EF4-FFF2-40B4-BE49-F238E27FC236}">
                <a16:creationId xmlns:a16="http://schemas.microsoft.com/office/drawing/2014/main" id="{76416E80-A6D8-4C0E-BBD5-8C9CE48F1366}"/>
              </a:ext>
            </a:extLst>
          </p:cNvPr>
          <p:cNvSpPr/>
          <p:nvPr/>
        </p:nvSpPr>
        <p:spPr>
          <a:xfrm rot="10800000">
            <a:off x="-2417056" y="-6567639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Transition">
            <a:extLst>
              <a:ext uri="{FF2B5EF4-FFF2-40B4-BE49-F238E27FC236}">
                <a16:creationId xmlns:a16="http://schemas.microsoft.com/office/drawing/2014/main" id="{F3DF14B8-0310-42CE-B326-65F56E39B793}"/>
              </a:ext>
            </a:extLst>
          </p:cNvPr>
          <p:cNvSpPr/>
          <p:nvPr/>
        </p:nvSpPr>
        <p:spPr>
          <a:xfrm>
            <a:off x="-3802047" y="-8970581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29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014 C -0.01938 0.07899 -0.01041 0.14077 0.04529 0.18345 C 0.12703 0.23785 0.22657 0.14959 0.26042 0.08767 C 0.29239 0.02922 0.28386 -0.11097 0.23452 -0.20023 C 0.19228 -0.27185 0.06424 -0.39034 -0.00376 -0.42969 " pathEditMode="relative" rAng="18660000" ptsTypes="AAAAA">
                                      <p:cBhvr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92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5741E-6 L 0.0026 0.12789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4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43 -0.00087 C 0.02084 -0.03096 0.02937 -0.09476 -0.00231 -0.13339 C -0.02575 -0.1577 -0.07913 -0.1794 -0.13859 -0.10793 C -0.171 -0.07046 -0.19256 0.0395 -0.17968 0.10605 C -0.16637 0.17115 -0.1153 0.23264 -0.06495 0.29427 " pathEditMode="relative" rAng="8640000" ptsTypes="AAAAA">
                                      <p:cBhvr>
                                        <p:cTn id="3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7" y="558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19000" decel="57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963E-6 -2.31481E-7 C 0.01577 -0.02069 0.023 -0.06496 0.00202 -0.09288 C -0.01418 -0.11097 -0.05093 -0.12731 -0.09448 -0.07856 C -0.11777 -0.05324 -0.13585 0.02344 -0.12891 0.07017 C -0.12095 0.11618 -0.08652 0.16074 -0.05267 0.20544 " pathEditMode="relative" rAng="8760000" ptsTypes="AAAAA">
                                      <p:cBhvr>
                                        <p:cTn id="4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7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19000" decel="57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47222E-6 2.40741E-6 C 0.03979 -0.00521 0.07856 -0.02604 0.07755 -0.07263 C 0.08001 -0.10793 0.0463 -0.14381 -0.01374 -0.14005 C -0.06423 -0.13889 -0.10648 -0.12891 -0.14872 -0.07321 C -0.17231 -0.0081 -0.18952 0.02141 -0.1807 0.12471 " pathEditMode="relative" rAng="11520000" ptsTypes="AAAAA">
                                      <p:cBhvr>
                                        <p:cTn id="4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3" y="-10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8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15" grpId="0" animBg="1"/>
      <p:bldP spid="15" grpId="1" animBg="1"/>
      <p:bldP spid="6" grpId="0" animBg="1"/>
      <p:bldP spid="6" grpId="1" animBg="1"/>
      <p:bldP spid="7" grpId="0" animBg="1"/>
      <p:bldP spid="7" grpId="1" animBg="1"/>
      <p:bldP spid="12" grpId="0"/>
      <p:bldP spid="12" grpId="1"/>
      <p:bldP spid="13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3E9E1FE4-94BE-47AF-8F29-00BDD1E82699}"/>
              </a:ext>
            </a:extLst>
          </p:cNvPr>
          <p:cNvSpPr/>
          <p:nvPr/>
        </p:nvSpPr>
        <p:spPr>
          <a:xfrm>
            <a:off x="-1121728" y="-1123950"/>
            <a:ext cx="13216256" cy="13220700"/>
          </a:xfrm>
          <a:prstGeom prst="rect">
            <a:avLst/>
          </a:prstGeom>
          <a:blipFill>
            <a:blip r:embed="rId2"/>
            <a:srcRect/>
            <a:stretch>
              <a:fillRect t="-47365" b="-2585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ansition">
            <a:extLst>
              <a:ext uri="{FF2B5EF4-FFF2-40B4-BE49-F238E27FC236}">
                <a16:creationId xmlns:a16="http://schemas.microsoft.com/office/drawing/2014/main" id="{C14D1C60-8AC0-4BC0-99ED-7EBEAC229267}"/>
              </a:ext>
            </a:extLst>
          </p:cNvPr>
          <p:cNvSpPr/>
          <p:nvPr/>
        </p:nvSpPr>
        <p:spPr>
          <a:xfrm rot="5400000">
            <a:off x="-4283955" y="-8088604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Blur">
            <a:extLst>
              <a:ext uri="{FF2B5EF4-FFF2-40B4-BE49-F238E27FC236}">
                <a16:creationId xmlns:a16="http://schemas.microsoft.com/office/drawing/2014/main" id="{C7E15703-94D7-436C-8C2B-2E6FA4816C7B}"/>
              </a:ext>
            </a:extLst>
          </p:cNvPr>
          <p:cNvSpPr/>
          <p:nvPr/>
        </p:nvSpPr>
        <p:spPr>
          <a:xfrm>
            <a:off x="-853274" y="-855406"/>
            <a:ext cx="12679348" cy="1268361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D0BABA1-B8A3-42E1-AAAE-5A3AF48183F7}"/>
              </a:ext>
            </a:extLst>
          </p:cNvPr>
          <p:cNvSpPr/>
          <p:nvPr/>
        </p:nvSpPr>
        <p:spPr>
          <a:xfrm rot="20700000">
            <a:off x="885819" y="8146393"/>
            <a:ext cx="1555078" cy="155706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B80171-E49E-4FA1-9C1F-6C78E79763EB}"/>
              </a:ext>
            </a:extLst>
          </p:cNvPr>
          <p:cNvCxnSpPr>
            <a:cxnSpLocks/>
          </p:cNvCxnSpPr>
          <p:nvPr/>
        </p:nvCxnSpPr>
        <p:spPr>
          <a:xfrm>
            <a:off x="5368413" y="2821481"/>
            <a:ext cx="0" cy="2169322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B1CF29-8036-41CB-8468-3426FC334C75}"/>
              </a:ext>
            </a:extLst>
          </p:cNvPr>
          <p:cNvCxnSpPr>
            <a:cxnSpLocks/>
          </p:cNvCxnSpPr>
          <p:nvPr/>
        </p:nvCxnSpPr>
        <p:spPr>
          <a:xfrm>
            <a:off x="5612311" y="3471939"/>
            <a:ext cx="0" cy="201446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97EA48BB-A94C-49F9-B066-32CBF8B5A1A4}"/>
              </a:ext>
            </a:extLst>
          </p:cNvPr>
          <p:cNvSpPr/>
          <p:nvPr/>
        </p:nvSpPr>
        <p:spPr>
          <a:xfrm rot="19259287">
            <a:off x="-5949199" y="-565134"/>
            <a:ext cx="3716005" cy="3716005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585FBC1-35E9-478A-8F6D-66A3671A3089}"/>
              </a:ext>
            </a:extLst>
          </p:cNvPr>
          <p:cNvSpPr/>
          <p:nvPr/>
        </p:nvSpPr>
        <p:spPr>
          <a:xfrm rot="20700000">
            <a:off x="10768310" y="-2542940"/>
            <a:ext cx="2445068" cy="2445068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8480CBC-DEBC-4856-B6D4-2F955F8C2F65}"/>
              </a:ext>
            </a:extLst>
          </p:cNvPr>
          <p:cNvSpPr/>
          <p:nvPr/>
        </p:nvSpPr>
        <p:spPr>
          <a:xfrm rot="6027067">
            <a:off x="8207704" y="5994371"/>
            <a:ext cx="592694" cy="592694"/>
          </a:xfrm>
          <a:prstGeom prst="ellipse">
            <a:avLst/>
          </a:prstGeom>
          <a:gradFill>
            <a:gsLst>
              <a:gs pos="0">
                <a:srgbClr val="22CECE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WER POINT TEMPLATE">
            <a:extLst>
              <a:ext uri="{FF2B5EF4-FFF2-40B4-BE49-F238E27FC236}">
                <a16:creationId xmlns:a16="http://schemas.microsoft.com/office/drawing/2014/main" id="{7F2068F7-2743-40C3-8684-0136D153B6E8}"/>
              </a:ext>
            </a:extLst>
          </p:cNvPr>
          <p:cNvSpPr txBox="1"/>
          <p:nvPr/>
        </p:nvSpPr>
        <p:spPr>
          <a:xfrm>
            <a:off x="1257301" y="3629224"/>
            <a:ext cx="8458200" cy="287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" panose="02000504020000020004" pitchFamily="2" charset="0"/>
              </a:rPr>
              <a:t>100%</a:t>
            </a:r>
          </a:p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" panose="02000504020000020004" pitchFamily="2" charset="0"/>
              </a:rPr>
              <a:t>POWER POINT </a:t>
            </a: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" panose="02000504020000020004" pitchFamily="2" charset="0"/>
              </a:rPr>
              <a:t>TEMPLATE</a:t>
            </a:r>
            <a:endParaRPr lang="en-US" sz="8000" b="1" dirty="0">
              <a:solidFill>
                <a:schemeClr val="tx1">
                  <a:lumMod val="85000"/>
                  <a:lumOff val="15000"/>
                </a:schemeClr>
              </a:solidFill>
              <a:latin typeface="Gotham" panose="02000504020000020004" pitchFamily="2" charset="0"/>
            </a:endParaRPr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5DA835E9-74BC-4E6F-8A28-4170344D4091}"/>
              </a:ext>
            </a:extLst>
          </p:cNvPr>
          <p:cNvSpPr/>
          <p:nvPr/>
        </p:nvSpPr>
        <p:spPr>
          <a:xfrm>
            <a:off x="1741714" y="6214075"/>
            <a:ext cx="748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koncone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memet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ndue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kantor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dewe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sugih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ditakoki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rahasiane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yoo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dikei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uapik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enakan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dijak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ngobrol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sambil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ngopi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F245DED-B632-47CD-AFE7-6D757CAB2CAF}"/>
              </a:ext>
            </a:extLst>
          </p:cNvPr>
          <p:cNvSpPr/>
          <p:nvPr/>
        </p:nvSpPr>
        <p:spPr>
          <a:xfrm rot="3246490">
            <a:off x="9967796" y="8383296"/>
            <a:ext cx="381000" cy="381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B57C884F-B797-41A3-BBCD-644ED7AF73F6}"/>
              </a:ext>
            </a:extLst>
          </p:cNvPr>
          <p:cNvSpPr/>
          <p:nvPr/>
        </p:nvSpPr>
        <p:spPr>
          <a:xfrm rot="1620212">
            <a:off x="5295900" y="8402530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8FF892-A2B7-4A64-8373-2BBD9E328715}"/>
              </a:ext>
            </a:extLst>
          </p:cNvPr>
          <p:cNvSpPr/>
          <p:nvPr/>
        </p:nvSpPr>
        <p:spPr>
          <a:xfrm rot="3884893">
            <a:off x="7435794" y="2002355"/>
            <a:ext cx="286948" cy="286948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Your Logo">
            <a:extLst>
              <a:ext uri="{FF2B5EF4-FFF2-40B4-BE49-F238E27FC236}">
                <a16:creationId xmlns:a16="http://schemas.microsoft.com/office/drawing/2014/main" id="{1A1BE858-C0D0-458D-8ED2-B1E7E55A3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4572" y="383657"/>
            <a:ext cx="2223655" cy="274151"/>
          </a:xfrm>
          <a:prstGeom prst="rect">
            <a:avLst/>
          </a:prstGeom>
          <a:effectLst/>
        </p:spPr>
      </p:pic>
      <p:sp>
        <p:nvSpPr>
          <p:cNvPr id="20" name="Transition">
            <a:extLst>
              <a:ext uri="{FF2B5EF4-FFF2-40B4-BE49-F238E27FC236}">
                <a16:creationId xmlns:a16="http://schemas.microsoft.com/office/drawing/2014/main" id="{3F041AAC-37E3-4FB0-BF5D-C0E6C952A728}"/>
              </a:ext>
            </a:extLst>
          </p:cNvPr>
          <p:cNvSpPr/>
          <p:nvPr/>
        </p:nvSpPr>
        <p:spPr>
          <a:xfrm>
            <a:off x="-5966180" y="-1830640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46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4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20000" decel="2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" dur="2500" fill="hold"/>
                                        <p:tgtEl>
                                          <p:spTgt spid="4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641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800000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800000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3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5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19000" decel="57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072 -0.00015 C -0.0515 -0.00782 -0.13918 0.02112 -0.16782 0.0855 C -0.18461 0.13209 -0.09462 0.25781 -0.02575 0.27372 C 0.04355 0.29007 0.1794 0.2445 0.24841 0.18301 C 0.30917 0.12659 0.38281 0.00029 0.41869 -0.10113 " pathEditMode="relative" rAng="1680000" ptsTypes="AAAAA">
                                      <p:cBhvr>
                                        <p:cTn id="81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1" y="395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88 -0.00072 C 0.03212 -0.04991 0.04615 -0.15292 -0.00521 -0.21557 C -0.04312 -0.25506 -0.12934 -0.29022 -0.22599 -0.17433 C -0.27764 -0.11372 -0.31279 0.06424 -0.29326 0.1713 C -0.27127 0.27705 -0.18779 0.37645 -0.10634 0.47642 " pathEditMode="relative" rAng="8640000" ptsTypes="AAAAA">
                                      <p:cBhvr>
                                        <p:cTn id="90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899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87 3.98148E-6 C 0.02619 -0.02966 0.04427 -0.09563 0.01635 -0.14063 C -0.00478 -0.17072 -0.05773 -0.20168 -0.1318 -0.13426 C -0.17101 -0.09998 -0.21022 0.01345 -0.20602 0.08492 C -0.2024 0.15596 -0.1577 0.22902 -0.11357 0.30208 " pathEditMode="relative" rAng="9120000" ptsTypes="AAAAA">
                                      <p:cBhvr>
                                        <p:cTn id="96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8" y="504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8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 animBg="1"/>
      <p:bldP spid="4" grpId="3" animBg="1"/>
      <p:bldP spid="6" grpId="0" animBg="1"/>
      <p:bldP spid="6" grpId="1" animBg="1"/>
      <p:bldP spid="7" grpId="1" animBg="1"/>
      <p:bldP spid="5" grpId="0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8" grpId="0"/>
      <p:bldP spid="8" grpId="1"/>
      <p:bldP spid="9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C97D171-1D73-48FD-BF6C-9F04FAD0F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555045" y="0"/>
            <a:ext cx="13774995" cy="109728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1216BC9-D771-436B-AA2B-6B98F46814BF}"/>
              </a:ext>
            </a:extLst>
          </p:cNvPr>
          <p:cNvSpPr/>
          <p:nvPr/>
        </p:nvSpPr>
        <p:spPr>
          <a:xfrm rot="6027067">
            <a:off x="1951164" y="5192234"/>
            <a:ext cx="582860" cy="582860"/>
          </a:xfrm>
          <a:prstGeom prst="ellipse">
            <a:avLst/>
          </a:prstGeom>
          <a:gradFill>
            <a:gsLst>
              <a:gs pos="0">
                <a:srgbClr val="09E2E7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25A198F-7F5F-43A9-85E6-71B1EB1584E4}"/>
              </a:ext>
            </a:extLst>
          </p:cNvPr>
          <p:cNvSpPr/>
          <p:nvPr/>
        </p:nvSpPr>
        <p:spPr>
          <a:xfrm rot="20700000">
            <a:off x="1020059" y="4261129"/>
            <a:ext cx="2445068" cy="2445068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6717763-0897-4CE6-B8F4-8F931EFA801B}"/>
              </a:ext>
            </a:extLst>
          </p:cNvPr>
          <p:cNvSpPr/>
          <p:nvPr/>
        </p:nvSpPr>
        <p:spPr>
          <a:xfrm rot="6027067">
            <a:off x="2074911" y="5315981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3EC643E-FDF4-48FB-994C-0C21B33025CE}"/>
              </a:ext>
            </a:extLst>
          </p:cNvPr>
          <p:cNvSpPr/>
          <p:nvPr/>
        </p:nvSpPr>
        <p:spPr>
          <a:xfrm rot="3246490">
            <a:off x="3057248" y="1586514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24E1585-3D42-4697-9EC1-E96DCCC377F2}"/>
              </a:ext>
            </a:extLst>
          </p:cNvPr>
          <p:cNvSpPr/>
          <p:nvPr/>
        </p:nvSpPr>
        <p:spPr>
          <a:xfrm rot="1008644">
            <a:off x="4404712" y="1725790"/>
            <a:ext cx="6952342" cy="695234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E755B1-D8F2-4D0A-AE77-D8BF42D61588}"/>
              </a:ext>
            </a:extLst>
          </p:cNvPr>
          <p:cNvCxnSpPr>
            <a:cxnSpLocks/>
          </p:cNvCxnSpPr>
          <p:nvPr/>
        </p:nvCxnSpPr>
        <p:spPr>
          <a:xfrm>
            <a:off x="873354" y="3719217"/>
            <a:ext cx="0" cy="240597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AFAD906-BF6F-4766-8ECF-5A1B00E7FAFA}"/>
              </a:ext>
            </a:extLst>
          </p:cNvPr>
          <p:cNvCxnSpPr>
            <a:cxnSpLocks/>
          </p:cNvCxnSpPr>
          <p:nvPr/>
        </p:nvCxnSpPr>
        <p:spPr>
          <a:xfrm>
            <a:off x="1104940" y="4553847"/>
            <a:ext cx="0" cy="225026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IMPLE TO USE">
            <a:extLst>
              <a:ext uri="{FF2B5EF4-FFF2-40B4-BE49-F238E27FC236}">
                <a16:creationId xmlns:a16="http://schemas.microsoft.com/office/drawing/2014/main" id="{2225A325-CFBD-44A1-8E1A-18C9E49F2B14}"/>
              </a:ext>
            </a:extLst>
          </p:cNvPr>
          <p:cNvSpPr txBox="1"/>
          <p:nvPr/>
        </p:nvSpPr>
        <p:spPr>
          <a:xfrm>
            <a:off x="162681" y="4627703"/>
            <a:ext cx="43312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SIMPLE TO USE</a:t>
            </a:r>
          </a:p>
        </p:txBody>
      </p:sp>
      <p:pic>
        <p:nvPicPr>
          <p:cNvPr id="6" name="Your Logo">
            <a:extLst>
              <a:ext uri="{FF2B5EF4-FFF2-40B4-BE49-F238E27FC236}">
                <a16:creationId xmlns:a16="http://schemas.microsoft.com/office/drawing/2014/main" id="{B0991086-EF39-4321-BC15-B937D7924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623" y="884437"/>
            <a:ext cx="2223655" cy="274151"/>
          </a:xfrm>
          <a:prstGeom prst="rect">
            <a:avLst/>
          </a:prstGeom>
          <a:effectLst/>
        </p:spPr>
      </p:pic>
      <p:sp>
        <p:nvSpPr>
          <p:cNvPr id="7" name="Picture">
            <a:extLst>
              <a:ext uri="{FF2B5EF4-FFF2-40B4-BE49-F238E27FC236}">
                <a16:creationId xmlns:a16="http://schemas.microsoft.com/office/drawing/2014/main" id="{74248F90-99C7-4ADD-A618-58F3D7A035C2}"/>
              </a:ext>
            </a:extLst>
          </p:cNvPr>
          <p:cNvSpPr/>
          <p:nvPr/>
        </p:nvSpPr>
        <p:spPr>
          <a:xfrm>
            <a:off x="4513007" y="-1976284"/>
            <a:ext cx="9999407" cy="14356490"/>
          </a:xfrm>
          <a:prstGeom prst="ellipse">
            <a:avLst/>
          </a:prstGeom>
          <a:blipFill>
            <a:blip r:embed="rId6"/>
            <a:srcRect/>
            <a:stretch>
              <a:fillRect t="-4944" b="-4944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">
            <a:extLst>
              <a:ext uri="{FF2B5EF4-FFF2-40B4-BE49-F238E27FC236}">
                <a16:creationId xmlns:a16="http://schemas.microsoft.com/office/drawing/2014/main" id="{D9BBCB88-047A-44E0-A263-744BF5FDC935}"/>
              </a:ext>
            </a:extLst>
          </p:cNvPr>
          <p:cNvSpPr>
            <a:spLocks noChangeAspect="1"/>
          </p:cNvSpPr>
          <p:nvPr/>
        </p:nvSpPr>
        <p:spPr>
          <a:xfrm>
            <a:off x="4364711" y="-2071535"/>
            <a:ext cx="10149840" cy="14572473"/>
          </a:xfrm>
          <a:prstGeom prst="ellipse">
            <a:avLst/>
          </a:prstGeom>
          <a:noFill/>
          <a:ln w="317500">
            <a:gradFill>
              <a:gsLst>
                <a:gs pos="0">
                  <a:srgbClr val="22CECE"/>
                </a:gs>
                <a:gs pos="100000">
                  <a:srgbClr val="04ACA4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0D35233-3BD7-46D5-9700-4B26269D468A}"/>
              </a:ext>
            </a:extLst>
          </p:cNvPr>
          <p:cNvSpPr/>
          <p:nvPr/>
        </p:nvSpPr>
        <p:spPr>
          <a:xfrm>
            <a:off x="665831" y="6567054"/>
            <a:ext cx="32584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5189D733-79B7-49BD-A80E-DB23CF0E91C5}"/>
              </a:ext>
            </a:extLst>
          </p:cNvPr>
          <p:cNvSpPr/>
          <p:nvPr/>
        </p:nvSpPr>
        <p:spPr>
          <a:xfrm rot="1620212">
            <a:off x="4132007" y="9732538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25BB9C-ED34-49C1-86E1-9108C71547E0}"/>
              </a:ext>
            </a:extLst>
          </p:cNvPr>
          <p:cNvSpPr/>
          <p:nvPr/>
        </p:nvSpPr>
        <p:spPr>
          <a:xfrm rot="3884893">
            <a:off x="713326" y="1961453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ransition">
            <a:extLst>
              <a:ext uri="{FF2B5EF4-FFF2-40B4-BE49-F238E27FC236}">
                <a16:creationId xmlns:a16="http://schemas.microsoft.com/office/drawing/2014/main" id="{5ED6076C-2C39-42EF-8515-4CD8EE6BBD07}"/>
              </a:ext>
            </a:extLst>
          </p:cNvPr>
          <p:cNvSpPr/>
          <p:nvPr/>
        </p:nvSpPr>
        <p:spPr>
          <a:xfrm>
            <a:off x="-5807956" y="-6564603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65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3148E-6 0 L 0.09273 0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20000" decel="8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88889E-6 C -0.01316 0.02503 -0.01345 0.07233 0.01375 0.09765 C 0.03313 0.11415 0.07393 0.12514 0.11184 0.06626 C 0.1318 0.03631 0.13817 -0.04659 0.12283 -0.09361 C 0.10721 -0.14077 0.0638 -0.1823 0.02098 -0.22295 " pathEditMode="relative" rAng="19020000" ptsTypes="AAAAA">
                                      <p:cBhvr>
                                        <p:cTn id="3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457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44 -6.48148E-7 C 0.03342 -0.04904 0.04745 -0.15191 -0.00348 -0.21441 C -0.04196 -0.25434 -0.12804 -0.2895 -0.22468 -0.17332 C -0.27648 -0.11299 -0.31135 0.06525 -0.29181 0.17217 C -0.27011 0.27792 -0.18649 0.37746 -0.10504 0.47758 " pathEditMode="relative" rAng="8640000" ptsTypes="AAAAA">
                                      <p:cBhvr>
                                        <p:cTn id="4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8" y="90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111E-6 -6.48148E-7 C 0.00912 -0.03906 -0.00825 -0.10518 -0.0557 -0.13079 C -0.08854 -0.14598 -0.14959 -0.14612 -0.18041 -0.05064 C -0.19705 -0.00145 -0.17433 0.11646 -0.13542 0.17607 C -0.09664 0.23597 -0.02098 0.27706 0.05368 0.318 " pathEditMode="relative" rAng="7320000" ptsTypes="AAAAA">
                                      <p:cBhvr>
                                        <p:cTn id="4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9" y="76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19000" decel="57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05556E-6 -7.40741E-7 C -0.01967 0.04905 -0.0107 0.14048 0.04529 0.18345 C 0.08637 0.21065 0.22931 0.15119 0.26042 0.08767 C 0.2921 0.02344 0.27836 -0.1195 0.23394 -0.20038 C 0.19199 -0.27156 0.08536 -0.37138 -0.00477 -0.43012 " pathEditMode="relative" rAng="18660000" ptsTypes="AAAAA">
                                      <p:cBhvr>
                                        <p:cTn id="54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4" y="-92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2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2" accel="20000" decel="8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22" grpId="0" animBg="1"/>
      <p:bldP spid="22" grpId="1" animBg="1"/>
      <p:bldP spid="5" grpId="0"/>
      <p:bldP spid="5" grpId="1"/>
      <p:bldP spid="7" grpId="0" animBg="1"/>
      <p:bldP spid="7" grpId="1" animBg="1"/>
      <p:bldP spid="8" grpId="0" animBg="1"/>
      <p:bldP spid="9" grpId="0"/>
      <p:bldP spid="13" grpId="0" animBg="1"/>
      <p:bldP spid="13" grpId="1" animBg="1"/>
      <p:bldP spid="14" grpId="0" animBg="1"/>
      <p:bldP spid="14" grpId="1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6066763-5864-43C1-A746-CC92E8357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-1401097" y="1401099"/>
            <a:ext cx="13774995" cy="109728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B156CFDD-B1CD-425E-AA86-C3C15CC96761}"/>
              </a:ext>
            </a:extLst>
          </p:cNvPr>
          <p:cNvSpPr/>
          <p:nvPr/>
        </p:nvSpPr>
        <p:spPr>
          <a:xfrm rot="20700000">
            <a:off x="405955" y="405281"/>
            <a:ext cx="3607282" cy="361188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AC1D258-FD6E-4493-A8F3-BF3B3E8ED6A3}"/>
              </a:ext>
            </a:extLst>
          </p:cNvPr>
          <p:cNvSpPr/>
          <p:nvPr/>
        </p:nvSpPr>
        <p:spPr>
          <a:xfrm rot="20700000">
            <a:off x="5929506" y="4387215"/>
            <a:ext cx="1626904" cy="1626904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F5E811B-A6EE-4C86-BE17-F80689FBE9D9}"/>
              </a:ext>
            </a:extLst>
          </p:cNvPr>
          <p:cNvSpPr/>
          <p:nvPr/>
        </p:nvSpPr>
        <p:spPr>
          <a:xfrm rot="6027067">
            <a:off x="2701709" y="4432846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599E0FB-867B-4E33-BA05-E74EF7ABFBBF}"/>
              </a:ext>
            </a:extLst>
          </p:cNvPr>
          <p:cNvSpPr/>
          <p:nvPr/>
        </p:nvSpPr>
        <p:spPr>
          <a:xfrm rot="1008644">
            <a:off x="8136025" y="12856416"/>
            <a:ext cx="3716005" cy="3716005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EFF2210-BDA8-45ED-89AA-A07B502D247D}"/>
              </a:ext>
            </a:extLst>
          </p:cNvPr>
          <p:cNvCxnSpPr>
            <a:cxnSpLocks/>
          </p:cNvCxnSpPr>
          <p:nvPr/>
        </p:nvCxnSpPr>
        <p:spPr>
          <a:xfrm>
            <a:off x="4931004" y="8456780"/>
            <a:ext cx="0" cy="1655415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4D6748-0584-4F28-AF46-0942230FFEB5}"/>
              </a:ext>
            </a:extLst>
          </p:cNvPr>
          <p:cNvCxnSpPr>
            <a:cxnSpLocks/>
          </p:cNvCxnSpPr>
          <p:nvPr/>
        </p:nvCxnSpPr>
        <p:spPr>
          <a:xfrm>
            <a:off x="5048290" y="8858250"/>
            <a:ext cx="0" cy="1549457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">
            <a:extLst>
              <a:ext uri="{FF2B5EF4-FFF2-40B4-BE49-F238E27FC236}">
                <a16:creationId xmlns:a16="http://schemas.microsoft.com/office/drawing/2014/main" id="{A9C4CDB5-8DB1-44E2-A612-B96CC0793CAD}"/>
              </a:ext>
            </a:extLst>
          </p:cNvPr>
          <p:cNvSpPr/>
          <p:nvPr/>
        </p:nvSpPr>
        <p:spPr>
          <a:xfrm>
            <a:off x="1327494" y="1158588"/>
            <a:ext cx="6916994" cy="6917192"/>
          </a:xfrm>
          <a:prstGeom prst="ellipse">
            <a:avLst/>
          </a:prstGeom>
          <a:blipFill>
            <a:blip r:embed="rId4"/>
            <a:srcRect/>
            <a:stretch>
              <a:fillRect l="-4827" r="-45177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Your Logo">
            <a:extLst>
              <a:ext uri="{FF2B5EF4-FFF2-40B4-BE49-F238E27FC236}">
                <a16:creationId xmlns:a16="http://schemas.microsoft.com/office/drawing/2014/main" id="{CA2D4A6B-4658-41EA-8AEE-136A884A7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3850" y="884437"/>
            <a:ext cx="2223655" cy="274151"/>
          </a:xfrm>
          <a:prstGeom prst="rect">
            <a:avLst/>
          </a:prstGeom>
          <a:effectLst/>
        </p:spPr>
      </p:pic>
      <p:sp>
        <p:nvSpPr>
          <p:cNvPr id="7" name="EASY CUSTOMIZE">
            <a:extLst>
              <a:ext uri="{FF2B5EF4-FFF2-40B4-BE49-F238E27FC236}">
                <a16:creationId xmlns:a16="http://schemas.microsoft.com/office/drawing/2014/main" id="{C9AC479E-A681-42A8-984C-964823AD8361}"/>
              </a:ext>
            </a:extLst>
          </p:cNvPr>
          <p:cNvSpPr txBox="1"/>
          <p:nvPr/>
        </p:nvSpPr>
        <p:spPr>
          <a:xfrm>
            <a:off x="4383343" y="8456780"/>
            <a:ext cx="65894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EASY CUSTOMIZE</a:t>
            </a:r>
          </a:p>
        </p:txBody>
      </p:sp>
      <p:sp>
        <p:nvSpPr>
          <p:cNvPr id="1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3E6D27EC-6F39-43EB-8A93-82FDDFCFBC44}"/>
              </a:ext>
            </a:extLst>
          </p:cNvPr>
          <p:cNvSpPr/>
          <p:nvPr/>
        </p:nvSpPr>
        <p:spPr>
          <a:xfrm>
            <a:off x="718999" y="8634867"/>
            <a:ext cx="39101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57A62B7-798A-47A8-8C76-DDFE7DDAABFC}"/>
              </a:ext>
            </a:extLst>
          </p:cNvPr>
          <p:cNvSpPr/>
          <p:nvPr/>
        </p:nvSpPr>
        <p:spPr>
          <a:xfrm rot="3246490">
            <a:off x="6629121" y="571563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8882B84-F704-4194-B7FB-901FBFC1BA7E}"/>
              </a:ext>
            </a:extLst>
          </p:cNvPr>
          <p:cNvSpPr/>
          <p:nvPr/>
        </p:nvSpPr>
        <p:spPr>
          <a:xfrm rot="1620212">
            <a:off x="8210125" y="7339947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D64230-1DE6-4281-AC96-E02EC4F22CEF}"/>
              </a:ext>
            </a:extLst>
          </p:cNvPr>
          <p:cNvSpPr/>
          <p:nvPr/>
        </p:nvSpPr>
        <p:spPr>
          <a:xfrm rot="3884893">
            <a:off x="9465171" y="2642801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ransition">
            <a:extLst>
              <a:ext uri="{FF2B5EF4-FFF2-40B4-BE49-F238E27FC236}">
                <a16:creationId xmlns:a16="http://schemas.microsoft.com/office/drawing/2014/main" id="{C7AD686F-C1F7-4094-A6EC-A114F4D5D1B6}"/>
              </a:ext>
            </a:extLst>
          </p:cNvPr>
          <p:cNvSpPr/>
          <p:nvPr/>
        </p:nvSpPr>
        <p:spPr>
          <a:xfrm>
            <a:off x="-3802047" y="-8970581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15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5741E-6 L 0 -0.10359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-6.94444E-7 C -0.02923 -0.02112 -0.09115 -0.03038 -0.12963 -0.00029 C -0.15423 0.02257 -0.17607 0.07422 -0.10721 0.13383 C -0.07118 0.16565 0.03588 0.18895 0.10084 0.1781 C 0.16493 0.16594 0.22584 0.11675 0.28732 0.06829 " pathEditMode="relative" rAng="3300000" ptsTypes="AAAAA">
                                      <p:cBhvr>
                                        <p:cTn id="3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3" y="536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40741E-6 4.12037E-6 C 0.02705 -0.02966 0.04514 -0.09563 0.01692 -0.14106 C -0.00391 -0.17072 -0.05686 -0.20168 -0.13093 -0.13426 C -0.17014 -0.09998 -0.20935 0.01345 -0.2053 0.08478 C -0.20168 0.15581 -0.15683 0.22902 -0.1127 0.30208 " pathEditMode="relative" rAng="9120000" ptsTypes="AAAAA">
                                      <p:cBhvr>
                                        <p:cTn id="43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8" y="504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19000" decel="57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4 -0.00014 C -0.01967 0.04905 -0.0107 0.14048 0.04529 0.18345 C 0.08638 0.21065 0.22917 0.15119 0.26028 0.08767 C 0.29211 0.02344 0.27836 -0.1195 0.23395 -0.20037 C 0.19199 -0.27156 0.08522 -0.37138 -0.00477 -0.43012 " pathEditMode="relative" rAng="18660000" ptsTypes="AAAAA">
                                      <p:cBhvr>
                                        <p:cTn id="49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9" y="-924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5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7" dur="3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1" accel="20000" decel="8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4" grpId="0" animBg="1"/>
      <p:bldP spid="4" grpId="1" animBg="1"/>
      <p:bldP spid="7" grpId="0"/>
      <p:bldP spid="7" grpId="1"/>
      <p:bldP spid="10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B3A1CD7-6CFA-4450-BAB9-F5753D98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1401097" y="-1401099"/>
            <a:ext cx="13774995" cy="1097280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15021E-290A-4ED9-B61C-7997F2100EC4}"/>
              </a:ext>
            </a:extLst>
          </p:cNvPr>
          <p:cNvCxnSpPr>
            <a:cxnSpLocks/>
          </p:cNvCxnSpPr>
          <p:nvPr/>
        </p:nvCxnSpPr>
        <p:spPr>
          <a:xfrm>
            <a:off x="3712682" y="6181461"/>
            <a:ext cx="0" cy="2169322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BF27D2-7A50-4082-A7C9-4A85EB0EA59B}"/>
              </a:ext>
            </a:extLst>
          </p:cNvPr>
          <p:cNvCxnSpPr>
            <a:cxnSpLocks/>
          </p:cNvCxnSpPr>
          <p:nvPr/>
        </p:nvCxnSpPr>
        <p:spPr>
          <a:xfrm>
            <a:off x="3956580" y="6831919"/>
            <a:ext cx="0" cy="2014461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1D477DF1-5720-4A61-B1F1-4A43111015AB}"/>
              </a:ext>
            </a:extLst>
          </p:cNvPr>
          <p:cNvSpPr/>
          <p:nvPr/>
        </p:nvSpPr>
        <p:spPr>
          <a:xfrm rot="6027067">
            <a:off x="3164782" y="8587435"/>
            <a:ext cx="335364" cy="335364"/>
          </a:xfrm>
          <a:prstGeom prst="ellipse">
            <a:avLst/>
          </a:prstGeom>
          <a:gradFill>
            <a:gsLst>
              <a:gs pos="0">
                <a:srgbClr val="00B0F0"/>
              </a:gs>
              <a:gs pos="54000">
                <a:srgbClr val="008DD6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7B818B9-5521-4215-81E6-9909C2ECE677}"/>
              </a:ext>
            </a:extLst>
          </p:cNvPr>
          <p:cNvSpPr/>
          <p:nvPr/>
        </p:nvSpPr>
        <p:spPr>
          <a:xfrm rot="20700000">
            <a:off x="1508506" y="3913401"/>
            <a:ext cx="1626904" cy="1626904"/>
          </a:xfrm>
          <a:prstGeom prst="ellipse">
            <a:avLst/>
          </a:prstGeom>
          <a:gradFill>
            <a:gsLst>
              <a:gs pos="0">
                <a:srgbClr val="04ACA4"/>
              </a:gs>
              <a:gs pos="100000">
                <a:srgbClr val="22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320BBB-534A-442A-8F96-7F584F6AEA5C}"/>
              </a:ext>
            </a:extLst>
          </p:cNvPr>
          <p:cNvSpPr/>
          <p:nvPr/>
        </p:nvSpPr>
        <p:spPr>
          <a:xfrm rot="20700000">
            <a:off x="9704243" y="5536747"/>
            <a:ext cx="3520234" cy="3520234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8D73D63-B029-4EA2-B060-DD752D85BE81}"/>
              </a:ext>
            </a:extLst>
          </p:cNvPr>
          <p:cNvSpPr/>
          <p:nvPr/>
        </p:nvSpPr>
        <p:spPr>
          <a:xfrm rot="1008644">
            <a:off x="-504873" y="-534365"/>
            <a:ext cx="12041538" cy="12041532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41553EF1-D845-4E97-B380-F9A91443CE21}"/>
              </a:ext>
            </a:extLst>
          </p:cNvPr>
          <p:cNvSpPr/>
          <p:nvPr/>
        </p:nvSpPr>
        <p:spPr>
          <a:xfrm>
            <a:off x="294968" y="-4373149"/>
            <a:ext cx="10382864" cy="10383160"/>
          </a:xfrm>
          <a:prstGeom prst="ellipse">
            <a:avLst/>
          </a:prstGeom>
          <a:blipFill>
            <a:blip r:embed="rId4"/>
            <a:srcRect/>
            <a:stretch>
              <a:fillRect l="-5682" t="18152" r="-6250" b="-209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JUST CLICK &amp; REPLACE">
            <a:extLst>
              <a:ext uri="{FF2B5EF4-FFF2-40B4-BE49-F238E27FC236}">
                <a16:creationId xmlns:a16="http://schemas.microsoft.com/office/drawing/2014/main" id="{AFDDDAA4-EB82-4330-9087-6DDF965ED916}"/>
              </a:ext>
            </a:extLst>
          </p:cNvPr>
          <p:cNvSpPr txBox="1"/>
          <p:nvPr/>
        </p:nvSpPr>
        <p:spPr>
          <a:xfrm>
            <a:off x="2191672" y="7040935"/>
            <a:ext cx="65894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Gotham" panose="02000504020000020004" pitchFamily="2" charset="0"/>
              </a:rPr>
              <a:t>JUST CLICK &amp; REPLACE</a:t>
            </a:r>
          </a:p>
        </p:txBody>
      </p:sp>
      <p:sp>
        <p:nvSpPr>
          <p:cNvPr id="13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3CFFC96-7FB4-4C9A-9E0D-EE5624B4D412}"/>
              </a:ext>
            </a:extLst>
          </p:cNvPr>
          <p:cNvSpPr/>
          <p:nvPr/>
        </p:nvSpPr>
        <p:spPr>
          <a:xfrm>
            <a:off x="1741714" y="8950434"/>
            <a:ext cx="748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Lorem ipsum </a:t>
            </a:r>
            <a:r>
              <a:rPr lang="en-US" dirty="0" err="1">
                <a:solidFill>
                  <a:schemeClr val="bg1"/>
                </a:solidFill>
              </a:rPr>
              <a:t>koncone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ndue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kantor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dewe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sugih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nemen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ditakoki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opo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rahasiane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dikei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wonge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uapik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enakan</a:t>
            </a:r>
            <a:r>
              <a:rPr lang="en-US" dirty="0">
                <a:solidFill>
                  <a:schemeClr val="bg1"/>
                </a:solidFill>
              </a:rPr>
              <a:t> lek </a:t>
            </a:r>
            <a:r>
              <a:rPr lang="en-US" dirty="0" err="1">
                <a:solidFill>
                  <a:schemeClr val="bg1"/>
                </a:solidFill>
              </a:rPr>
              <a:t>dijak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ngobrol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sambil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ngopi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2" name="Your Logo">
            <a:extLst>
              <a:ext uri="{FF2B5EF4-FFF2-40B4-BE49-F238E27FC236}">
                <a16:creationId xmlns:a16="http://schemas.microsoft.com/office/drawing/2014/main" id="{3A135070-8B5D-4CD8-9266-B804CC8C81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74572" y="10335268"/>
            <a:ext cx="2223655" cy="274151"/>
          </a:xfrm>
          <a:prstGeom prst="rect">
            <a:avLst/>
          </a:prstGeom>
          <a:effectLst/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9AC822D8-C986-41A5-9FF1-B619C5627A50}"/>
              </a:ext>
            </a:extLst>
          </p:cNvPr>
          <p:cNvSpPr/>
          <p:nvPr/>
        </p:nvSpPr>
        <p:spPr>
          <a:xfrm rot="3246490">
            <a:off x="9908218" y="7477199"/>
            <a:ext cx="381000" cy="381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lus Sign 23">
            <a:extLst>
              <a:ext uri="{FF2B5EF4-FFF2-40B4-BE49-F238E27FC236}">
                <a16:creationId xmlns:a16="http://schemas.microsoft.com/office/drawing/2014/main" id="{462F7160-97DB-46D1-9937-5FA3926307F0}"/>
              </a:ext>
            </a:extLst>
          </p:cNvPr>
          <p:cNvSpPr/>
          <p:nvPr/>
        </p:nvSpPr>
        <p:spPr>
          <a:xfrm rot="1620212">
            <a:off x="519262" y="8113071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D6AA538-8A9E-41D5-8B35-F44D795F9E84}"/>
              </a:ext>
            </a:extLst>
          </p:cNvPr>
          <p:cNvSpPr/>
          <p:nvPr/>
        </p:nvSpPr>
        <p:spPr>
          <a:xfrm rot="3884893">
            <a:off x="9087612" y="5587080"/>
            <a:ext cx="286948" cy="286948"/>
          </a:xfrm>
          <a:prstGeom prst="rect">
            <a:avLst/>
          </a:prstGeom>
          <a:noFill/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ansition">
            <a:extLst>
              <a:ext uri="{FF2B5EF4-FFF2-40B4-BE49-F238E27FC236}">
                <a16:creationId xmlns:a16="http://schemas.microsoft.com/office/drawing/2014/main" id="{76416E80-A6D8-4C0E-BBD5-8C9CE48F1366}"/>
              </a:ext>
            </a:extLst>
          </p:cNvPr>
          <p:cNvSpPr/>
          <p:nvPr/>
        </p:nvSpPr>
        <p:spPr>
          <a:xfrm rot="10800000">
            <a:off x="-2417056" y="-6567639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Transition">
            <a:extLst>
              <a:ext uri="{FF2B5EF4-FFF2-40B4-BE49-F238E27FC236}">
                <a16:creationId xmlns:a16="http://schemas.microsoft.com/office/drawing/2014/main" id="{F3DF14B8-0310-42CE-B326-65F56E39B793}"/>
              </a:ext>
            </a:extLst>
          </p:cNvPr>
          <p:cNvSpPr/>
          <p:nvPr/>
        </p:nvSpPr>
        <p:spPr>
          <a:xfrm>
            <a:off x="-3802047" y="-8970581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044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19000" decel="5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014 C -0.01938 0.07899 -0.01041 0.14077 0.04529 0.18345 C 0.12703 0.23785 0.22657 0.14959 0.26042 0.08767 C 0.29239 0.02922 0.28386 -0.11097 0.23452 -0.20023 C 0.19228 -0.27185 0.06424 -0.39034 -0.00376 -0.42969 " pathEditMode="relative" rAng="18660000" ptsTypes="AAAAA">
                                      <p:cBhvr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920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14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5741E-6 L 0.0026 0.12789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4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43 -0.00087 C 0.02084 -0.03096 0.02937 -0.09476 -0.00231 -0.13339 C -0.02575 -0.1577 -0.07913 -0.1794 -0.13859 -0.10793 C -0.171 -0.07046 -0.19256 0.0395 -0.17968 0.10605 C -0.16637 0.17115 -0.1153 0.23264 -0.06495 0.29427 " pathEditMode="relative" rAng="8640000" ptsTypes="AAAAA">
                                      <p:cBhvr>
                                        <p:cTn id="3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7" y="558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19000" decel="57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963E-6 -2.31481E-7 C 0.01577 -0.02069 0.023 -0.06496 0.00202 -0.09288 C -0.01418 -0.11097 -0.05093 -0.12731 -0.09448 -0.07856 C -0.11777 -0.05324 -0.13585 0.02344 -0.12891 0.07017 C -0.12095 0.11618 -0.08652 0.16074 -0.05267 0.20544 " pathEditMode="relative" rAng="8760000" ptsTypes="AAAAA">
                                      <p:cBhvr>
                                        <p:cTn id="4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37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19000" decel="57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47222E-6 2.40741E-6 C 0.03979 -0.00521 0.07856 -0.02604 0.07755 -0.07263 C 0.08001 -0.10793 0.0463 -0.14381 -0.01374 -0.14005 C -0.06423 -0.13889 -0.10648 -0.12891 -0.14872 -0.07321 C -0.17231 -0.0081 -0.18952 0.02141 -0.1807 0.12471 " pathEditMode="relative" rAng="11520000" ptsTypes="AAAAA">
                                      <p:cBhvr>
                                        <p:cTn id="4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83" y="-10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800000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" presetClass="entr" presetSubtype="8" accel="20000" decel="8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accel="20000" decel="8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15" grpId="0" animBg="1"/>
      <p:bldP spid="15" grpId="1" animBg="1"/>
      <p:bldP spid="6" grpId="0" animBg="1"/>
      <p:bldP spid="6" grpId="1" animBg="1"/>
      <p:bldP spid="7" grpId="0" animBg="1"/>
      <p:bldP spid="7" grpId="1" animBg="1"/>
      <p:bldP spid="12" grpId="0"/>
      <p:bldP spid="12" grpId="1"/>
      <p:bldP spid="13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3E9E1FE4-94BE-47AF-8F29-00BDD1E82699}"/>
              </a:ext>
            </a:extLst>
          </p:cNvPr>
          <p:cNvSpPr/>
          <p:nvPr/>
        </p:nvSpPr>
        <p:spPr>
          <a:xfrm>
            <a:off x="-1121728" y="-1123950"/>
            <a:ext cx="13216256" cy="13220700"/>
          </a:xfrm>
          <a:prstGeom prst="rect">
            <a:avLst/>
          </a:prstGeom>
          <a:blipFill>
            <a:blip r:embed="rId2"/>
            <a:srcRect/>
            <a:stretch>
              <a:fillRect t="-51485" b="-11171"/>
            </a:stretch>
          </a:blipFill>
          <a:ln>
            <a:noFill/>
          </a:ln>
          <a:effectLst>
            <a:outerShdw blurRad="635000" dist="165100" dir="10800000" algn="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ansition">
            <a:extLst>
              <a:ext uri="{FF2B5EF4-FFF2-40B4-BE49-F238E27FC236}">
                <a16:creationId xmlns:a16="http://schemas.microsoft.com/office/drawing/2014/main" id="{C14D1C60-8AC0-4BC0-99ED-7EBEAC229267}"/>
              </a:ext>
            </a:extLst>
          </p:cNvPr>
          <p:cNvSpPr/>
          <p:nvPr/>
        </p:nvSpPr>
        <p:spPr>
          <a:xfrm rot="5400000">
            <a:off x="-4283955" y="-8088604"/>
            <a:ext cx="18906124" cy="23417615"/>
          </a:xfrm>
          <a:custGeom>
            <a:avLst/>
            <a:gdLst>
              <a:gd name="connsiteX0" fmla="*/ 7197316 w 18906124"/>
              <a:gd name="connsiteY0" fmla="*/ 0 h 23417615"/>
              <a:gd name="connsiteX1" fmla="*/ 18906124 w 18906124"/>
              <a:gd name="connsiteY1" fmla="*/ 11708807 h 23417615"/>
              <a:gd name="connsiteX2" fmla="*/ 7197316 w 18906124"/>
              <a:gd name="connsiteY2" fmla="*/ 23417615 h 23417615"/>
              <a:gd name="connsiteX3" fmla="*/ 191750 w 18906124"/>
              <a:gd name="connsiteY3" fmla="*/ 21091489 h 23417615"/>
              <a:gd name="connsiteX4" fmla="*/ 0 w 18906124"/>
              <a:gd name="connsiteY4" fmla="*/ 20940804 h 23417615"/>
              <a:gd name="connsiteX5" fmla="*/ 61412 w 18906124"/>
              <a:gd name="connsiteY5" fmla="*/ 20901433 h 23417615"/>
              <a:gd name="connsiteX6" fmla="*/ 5223713 w 18906124"/>
              <a:gd name="connsiteY6" fmla="*/ 11192307 h 23417615"/>
              <a:gd name="connsiteX7" fmla="*/ 962795 w 18906124"/>
              <a:gd name="connsiteY7" fmla="*/ 2157221 h 23417615"/>
              <a:gd name="connsiteX8" fmla="*/ 712222 w 18906124"/>
              <a:gd name="connsiteY8" fmla="*/ 1960310 h 23417615"/>
              <a:gd name="connsiteX9" fmla="*/ 1125873 w 18906124"/>
              <a:gd name="connsiteY9" fmla="*/ 1695123 h 23417615"/>
              <a:gd name="connsiteX10" fmla="*/ 7197316 w 18906124"/>
              <a:gd name="connsiteY10" fmla="*/ 0 h 2341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906124" h="23417615">
                <a:moveTo>
                  <a:pt x="7197316" y="0"/>
                </a:moveTo>
                <a:cubicBezTo>
                  <a:pt x="13663912" y="0"/>
                  <a:pt x="18906124" y="5242211"/>
                  <a:pt x="18906124" y="11708807"/>
                </a:cubicBezTo>
                <a:cubicBezTo>
                  <a:pt x="18906124" y="18175403"/>
                  <a:pt x="13663912" y="23417615"/>
                  <a:pt x="7197316" y="23417615"/>
                </a:cubicBezTo>
                <a:cubicBezTo>
                  <a:pt x="4570261" y="23417615"/>
                  <a:pt x="2145278" y="22552445"/>
                  <a:pt x="191750" y="21091489"/>
                </a:cubicBezTo>
                <a:lnTo>
                  <a:pt x="0" y="20940804"/>
                </a:lnTo>
                <a:lnTo>
                  <a:pt x="61412" y="20901433"/>
                </a:lnTo>
                <a:cubicBezTo>
                  <a:pt x="3175974" y="18797276"/>
                  <a:pt x="5223713" y="15233929"/>
                  <a:pt x="5223713" y="11192307"/>
                </a:cubicBezTo>
                <a:cubicBezTo>
                  <a:pt x="5223713" y="7554846"/>
                  <a:pt x="3565045" y="4304789"/>
                  <a:pt x="962795" y="2157221"/>
                </a:cubicBezTo>
                <a:lnTo>
                  <a:pt x="712222" y="1960310"/>
                </a:lnTo>
                <a:lnTo>
                  <a:pt x="1125873" y="1695123"/>
                </a:lnTo>
                <a:cubicBezTo>
                  <a:pt x="2896210" y="619441"/>
                  <a:pt x="4974424" y="0"/>
                  <a:pt x="7197316" y="0"/>
                </a:cubicBezTo>
                <a:close/>
              </a:path>
            </a:pathLst>
          </a:cu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Blur">
            <a:extLst>
              <a:ext uri="{FF2B5EF4-FFF2-40B4-BE49-F238E27FC236}">
                <a16:creationId xmlns:a16="http://schemas.microsoft.com/office/drawing/2014/main" id="{C7E15703-94D7-436C-8C2B-2E6FA4816C7B}"/>
              </a:ext>
            </a:extLst>
          </p:cNvPr>
          <p:cNvSpPr/>
          <p:nvPr/>
        </p:nvSpPr>
        <p:spPr>
          <a:xfrm>
            <a:off x="-853274" y="-855406"/>
            <a:ext cx="12679348" cy="1268361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D0BABA1-B8A3-42E1-AAAE-5A3AF48183F7}"/>
              </a:ext>
            </a:extLst>
          </p:cNvPr>
          <p:cNvSpPr/>
          <p:nvPr/>
        </p:nvSpPr>
        <p:spPr>
          <a:xfrm rot="20700000">
            <a:off x="885819" y="8146393"/>
            <a:ext cx="1555078" cy="1557060"/>
          </a:xfrm>
          <a:prstGeom prst="ellipse">
            <a:avLst/>
          </a:prstGeom>
          <a:gradFill>
            <a:gsLst>
              <a:gs pos="0">
                <a:schemeClr val="accent4"/>
              </a:gs>
              <a:gs pos="51300">
                <a:srgbClr val="F69E19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B80171-E49E-4FA1-9C1F-6C78E79763EB}"/>
              </a:ext>
            </a:extLst>
          </p:cNvPr>
          <p:cNvCxnSpPr>
            <a:cxnSpLocks/>
          </p:cNvCxnSpPr>
          <p:nvPr/>
        </p:nvCxnSpPr>
        <p:spPr>
          <a:xfrm>
            <a:off x="5368413" y="2821481"/>
            <a:ext cx="0" cy="2169322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B1CF29-8036-41CB-8468-3426FC334C75}"/>
              </a:ext>
            </a:extLst>
          </p:cNvPr>
          <p:cNvCxnSpPr>
            <a:cxnSpLocks/>
          </p:cNvCxnSpPr>
          <p:nvPr/>
        </p:nvCxnSpPr>
        <p:spPr>
          <a:xfrm>
            <a:off x="5612311" y="3471939"/>
            <a:ext cx="0" cy="2014461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97EA48BB-A94C-49F9-B066-32CBF8B5A1A4}"/>
              </a:ext>
            </a:extLst>
          </p:cNvPr>
          <p:cNvSpPr/>
          <p:nvPr/>
        </p:nvSpPr>
        <p:spPr>
          <a:xfrm rot="19259287">
            <a:off x="-5949199" y="-565134"/>
            <a:ext cx="3716005" cy="3716005"/>
          </a:xfrm>
          <a:prstGeom prst="ellipse">
            <a:avLst/>
          </a:prstGeom>
          <a:gradFill>
            <a:gsLst>
              <a:gs pos="0">
                <a:srgbClr val="00B0F0"/>
              </a:gs>
              <a:gs pos="47800">
                <a:srgbClr val="3673CA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585FBC1-35E9-478A-8F6D-66A3671A3089}"/>
              </a:ext>
            </a:extLst>
          </p:cNvPr>
          <p:cNvSpPr/>
          <p:nvPr/>
        </p:nvSpPr>
        <p:spPr>
          <a:xfrm rot="20700000">
            <a:off x="10768310" y="-2542940"/>
            <a:ext cx="2445068" cy="2445068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8480CBC-DEBC-4856-B6D4-2F955F8C2F65}"/>
              </a:ext>
            </a:extLst>
          </p:cNvPr>
          <p:cNvSpPr/>
          <p:nvPr/>
        </p:nvSpPr>
        <p:spPr>
          <a:xfrm rot="6027067">
            <a:off x="8207704" y="5994371"/>
            <a:ext cx="592694" cy="592694"/>
          </a:xfrm>
          <a:prstGeom prst="ellipse">
            <a:avLst/>
          </a:prstGeom>
          <a:gradFill>
            <a:gsLst>
              <a:gs pos="0">
                <a:srgbClr val="22CECE"/>
              </a:gs>
              <a:gs pos="100000">
                <a:srgbClr val="04ACA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RAB IT NOW">
            <a:extLst>
              <a:ext uri="{FF2B5EF4-FFF2-40B4-BE49-F238E27FC236}">
                <a16:creationId xmlns:a16="http://schemas.microsoft.com/office/drawing/2014/main" id="{7F2068F7-2743-40C3-8684-0136D153B6E8}"/>
              </a:ext>
            </a:extLst>
          </p:cNvPr>
          <p:cNvSpPr txBox="1"/>
          <p:nvPr/>
        </p:nvSpPr>
        <p:spPr>
          <a:xfrm>
            <a:off x="1257301" y="3919035"/>
            <a:ext cx="845820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" panose="02000504020000020004" pitchFamily="2" charset="0"/>
              </a:rPr>
              <a:t>GRAB</a:t>
            </a:r>
          </a:p>
          <a:p>
            <a:pPr algn="ctr">
              <a:lnSpc>
                <a:spcPct val="80000"/>
              </a:lnSpc>
            </a:pPr>
            <a:r>
              <a:rPr 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tham" panose="02000504020000020004" pitchFamily="2" charset="0"/>
              </a:rPr>
              <a:t>IT NOW</a:t>
            </a:r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5DA835E9-74BC-4E6F-8A28-4170344D4091}"/>
              </a:ext>
            </a:extLst>
          </p:cNvPr>
          <p:cNvSpPr/>
          <p:nvPr/>
        </p:nvSpPr>
        <p:spPr>
          <a:xfrm>
            <a:off x="1741714" y="6214075"/>
            <a:ext cx="7489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koncone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memet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ndue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kantor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dewe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sugih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nemen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saiki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ditakoki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opo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rahasiane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yoo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dikei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wonge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uapik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enakan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lek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dijak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ngobrol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sambil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ngopi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F245DED-B632-47CD-AFE7-6D757CAB2CAF}"/>
              </a:ext>
            </a:extLst>
          </p:cNvPr>
          <p:cNvSpPr/>
          <p:nvPr/>
        </p:nvSpPr>
        <p:spPr>
          <a:xfrm rot="3246490">
            <a:off x="9967796" y="8383296"/>
            <a:ext cx="381000" cy="381000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B57C884F-B797-41A3-BBCD-644ED7AF73F6}"/>
              </a:ext>
            </a:extLst>
          </p:cNvPr>
          <p:cNvSpPr/>
          <p:nvPr/>
        </p:nvSpPr>
        <p:spPr>
          <a:xfrm rot="1620212">
            <a:off x="5295900" y="8402530"/>
            <a:ext cx="381000" cy="381000"/>
          </a:xfrm>
          <a:prstGeom prst="mathPlus">
            <a:avLst>
              <a:gd name="adj1" fmla="val 10507"/>
            </a:avLst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8FF892-A2B7-4A64-8373-2BBD9E328715}"/>
              </a:ext>
            </a:extLst>
          </p:cNvPr>
          <p:cNvSpPr/>
          <p:nvPr/>
        </p:nvSpPr>
        <p:spPr>
          <a:xfrm rot="3884893">
            <a:off x="7435794" y="2002355"/>
            <a:ext cx="286948" cy="286948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Your Logo">
            <a:extLst>
              <a:ext uri="{FF2B5EF4-FFF2-40B4-BE49-F238E27FC236}">
                <a16:creationId xmlns:a16="http://schemas.microsoft.com/office/drawing/2014/main" id="{1A1BE858-C0D0-458D-8ED2-B1E7E55A3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74572" y="383657"/>
            <a:ext cx="2223655" cy="274151"/>
          </a:xfrm>
          <a:prstGeom prst="rect">
            <a:avLst/>
          </a:prstGeom>
          <a:effectLst/>
        </p:spPr>
      </p:pic>
      <p:sp>
        <p:nvSpPr>
          <p:cNvPr id="20" name="Transition">
            <a:extLst>
              <a:ext uri="{FF2B5EF4-FFF2-40B4-BE49-F238E27FC236}">
                <a16:creationId xmlns:a16="http://schemas.microsoft.com/office/drawing/2014/main" id="{FDE7EED6-E1D5-433F-AFB2-5E121DC59B70}"/>
              </a:ext>
            </a:extLst>
          </p:cNvPr>
          <p:cNvSpPr/>
          <p:nvPr/>
        </p:nvSpPr>
        <p:spPr>
          <a:xfrm>
            <a:off x="-5966180" y="-1830640"/>
            <a:ext cx="23417615" cy="23417615"/>
          </a:xfrm>
          <a:prstGeom prst="ellipse">
            <a:avLst/>
          </a:prstGeom>
          <a:solidFill>
            <a:srgbClr val="18171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3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4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accel="20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8000" y="9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accel="20000" decel="2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accel="20000" decel="2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" dur="2500" fill="hold"/>
                                        <p:tgtEl>
                                          <p:spTgt spid="4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641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800000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800000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accel="20000" decel="8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-1800000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7" presetClass="exit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7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3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5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19000" decel="57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072 -0.00015 C -0.0515 -0.00782 -0.13918 0.02112 -0.16782 0.0855 C -0.18461 0.13209 -0.09462 0.25781 -0.02575 0.27372 C 0.04355 0.29007 0.1794 0.2445 0.24841 0.18301 C 0.30917 0.12659 0.38281 0.00029 0.41869 -0.10113 " pathEditMode="relative" rAng="1680000" ptsTypes="AAAAA">
                                      <p:cBhvr>
                                        <p:cTn id="81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1" y="395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path" presetSubtype="0" accel="19000" decel="57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88 -0.00072 C 0.03212 -0.04991 0.04615 -0.15292 -0.00521 -0.21557 C -0.04312 -0.25506 -0.12934 -0.29022 -0.22599 -0.17433 C -0.27764 -0.11372 -0.31279 0.06424 -0.29326 0.1713 C -0.27127 0.27705 -0.18779 0.37645 -0.10634 0.47642 " pathEditMode="relative" rAng="8640000" ptsTypes="AAAAA">
                                      <p:cBhvr>
                                        <p:cTn id="90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899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19000" decel="5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87 3.98148E-6 C 0.02619 -0.02966 0.04427 -0.09563 0.01635 -0.14063 C -0.00478 -0.17072 -0.05773 -0.20168 -0.1318 -0.13426 C -0.17101 -0.09998 -0.21022 0.01345 -0.20602 0.08492 C -0.2024 0.15596 -0.1577 0.22902 -0.11357 0.30208 " pathEditMode="relative" rAng="9120000" ptsTypes="AAAAA">
                                      <p:cBhvr>
                                        <p:cTn id="96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8" y="5049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8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6" grpId="0" animBg="1"/>
      <p:bldP spid="6" grpId="1" animBg="1"/>
      <p:bldP spid="7" grpId="0" animBg="1"/>
      <p:bldP spid="5" grpId="0" animBg="1"/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8" grpId="0"/>
      <p:bldP spid="8" grpId="1"/>
      <p:bldP spid="9" grpId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247</Words>
  <Application>Microsoft Office PowerPoint</Application>
  <PresentationFormat>Custom</PresentationFormat>
  <Paragraphs>21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Gotham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20</cp:revision>
  <dcterms:created xsi:type="dcterms:W3CDTF">2020-11-07T01:16:17Z</dcterms:created>
  <dcterms:modified xsi:type="dcterms:W3CDTF">2020-11-07T04:37:54Z</dcterms:modified>
</cp:coreProperties>
</file>