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09D1A0-0503-4B06-A4F7-931FDF59FF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E6E0FAE-3115-44E4-88E6-B0B5E995C2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E4A96D-C298-4787-B56D-6FE0E738F4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C4D7E4-93A6-4CE3-A001-4289E6E322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23E95BF-71EB-4FC7-AB80-55E85034F1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486891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4C430F-7E1F-4A7A-AA40-130382FCBD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6CF458F-EB99-4E6F-98CD-4738620FDE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546772-6BCB-4578-A103-528D43AE2D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65A6CB-F99A-4A03-8640-3903A9C6B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3F10A6-FEFF-431D-A326-13F781E418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9247875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C6982A-DD78-4522-AAB8-E78344B3071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F916515-7999-4C0E-870C-C18209CB3A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4EC23C-8748-4861-8224-C638F83EC7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57EB47-8307-4239-A20A-3DFE9DD27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796D3D-849D-44E3-A358-B02C6A70EE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62942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3D5BE0-A6EC-4E43-881C-AF346D5C05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B450B7-69F4-442A-987B-55D90FCC084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6AB967-E998-485F-ACAE-F342F2233F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047FFF-53E5-42F0-A4D0-59B161D5A5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563EE0-1CA8-430E-8C76-4022C080EA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6934074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1D7860-6353-49E7-978D-2A2DE5938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2CC30C-DC74-4996-BF9F-0E423D8A6A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9E6CB5-59E4-4BD2-BF73-6F40F2FFD1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C1E5F3-BFB0-4C7E-B412-BA7B6E416C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239A17-FAD2-44F6-9D45-B8E05925C3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574993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0B5812-0E02-4436-AE71-B6A55ACF43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C10911-F10F-4BF3-94D6-145B2508BB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19B962-A4FB-4B22-B6CB-347979193B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117DF5-45F3-4B4C-AEF7-5ED0CC9C58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322144-1A73-4344-9C9D-3BFADE95C0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5EDBDF-66FB-43D3-AA60-19C25A0E9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265525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CC7641-4E71-4E3A-938D-EE1A3772A7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52C5B-CAB6-4390-B64C-AAF5D1E689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E3966CE-D149-444A-864D-042DE1AC1A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1DE81D1-E82D-4EF2-BD34-0B5E21CE29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38DFF8A-5C79-4BAB-A7E8-1C4E292D42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059EFF5-5B5C-4A06-A05E-BAE976DA57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D318D3-9CF7-44DE-B0B0-DB42D6EB01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CD9F68-AE90-4B01-890B-295D9116E8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8976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CA2A92-E9DD-4079-986E-3466BA2DAC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B5CA395-E4A6-4DEF-AEE4-61BBCEEE6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C6A00A9-EBA4-4218-BE3B-69CD03084B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0A1E2EB-7457-4AB6-9A46-F41B0B5AFE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106263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207341-BF1D-4F55-A682-1CEB31994F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A15C298-283C-49CF-A2E3-7BD60D7DD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B02186F-5AC5-499A-AA0E-4BD3E7EE36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448408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BF5EC3-100F-461E-A83E-8DFE36E073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7DD129-E88B-4AE4-A8BC-00CC53CF7C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5D3647-69C5-4D10-966F-25FA939512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DE80992-545A-4CC1-B1C5-0AB7C3DB56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2BF02DF-2ED8-48C0-B676-D91063E739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0545055-2AF1-46E0-8BC9-E298C17FEB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16929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3768D2-A418-4E47-BAD2-80C5059BAE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A93592A-54B1-435C-8A1B-EB4735DD3BF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8A405E-4DB8-4D75-B360-0C3A692469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57B113-6F50-4D91-9975-AB1E75294C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B1927A2-9226-47CE-95F9-FB9193803C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AE9E8B-8FFF-49D7-96F1-6371CD5FD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467670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763F48C-8164-4FCF-8AD0-5300A49F16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52D105-CDBD-4EB6-9B8E-A7FB620466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7C2826-8AEB-4B2A-AE75-FB15D3D149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62E1ED-0D9C-4EA9-B687-7F8C74B6AD49}" type="datetimeFigureOut">
              <a:rPr lang="en-CA" smtClean="0"/>
              <a:t>2018-05-17</a:t>
            </a:fld>
            <a:endParaRPr lang="en-C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F93331-27D1-4DF1-9100-52C3C71F59D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4F8D3A2-89A2-4F85-A7DF-E769EB0F5AD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98B2EE-D7D0-4F3C-BDEE-9EBB51FD2A8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222221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3286E278-EA3C-416E-B46E-EB8C7F59585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673"/>
            <a:ext cx="12192000" cy="68546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44474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10818"/>
    </mc:Choice>
    <mc:Fallback>
      <p:transition spd="slow" advTm="10818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27E01D98-9078-49E8-8F5F-8375C39E3D3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673"/>
            <a:ext cx="12192000" cy="68546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95618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9683"/>
    </mc:Choice>
    <mc:Fallback>
      <p:transition spd="slow" advTm="9683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Jamin Munday</dc:creator>
  <cp:lastModifiedBy>Jamin Munday</cp:lastModifiedBy>
  <cp:revision>1</cp:revision>
  <dcterms:created xsi:type="dcterms:W3CDTF">2018-05-17T16:33:16Z</dcterms:created>
  <dcterms:modified xsi:type="dcterms:W3CDTF">2018-05-17T16:35:43Z</dcterms:modified>
</cp:coreProperties>
</file>

<file path=docProps/thumbnail.jpeg>
</file>