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9B85"/>
    <a:srgbClr val="E8FCF7"/>
    <a:srgbClr val="01FFFF"/>
    <a:srgbClr val="0FF1BB"/>
    <a:srgbClr val="0097CC"/>
    <a:srgbClr val="EF562A"/>
    <a:srgbClr val="9FA0A3"/>
    <a:srgbClr val="F2327F"/>
    <a:srgbClr val="FB6C33"/>
    <a:srgbClr val="FD87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414" y="108"/>
      </p:cViewPr>
      <p:guideLst>
        <p:guide orient="horz" pos="218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73650-9BA8-4FBF-9459-FB7694574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617F3E-35B4-4815-8688-BECC4D18C3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C1C31-8B97-430A-9A0B-ABEC2871A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DFEC47-5537-4544-B68C-A04FBD49B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454D3-EDA5-4D33-AEF9-7EF57A281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455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60437-C7DE-4477-8DE7-55187AF00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1F4AC2-2722-4487-A28C-C34A467235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E72B4-9D06-4625-8D82-833EBD99E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DBF90-DEFB-496F-A452-254A2A4D9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A5E8A-8204-47D1-BEE1-1045A65DF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042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5C6F5BD-A1F0-4542-9E99-801172ECDA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0A4616-649C-40C0-ACDE-2F1105CC19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3242E-03F8-4044-89F0-01644E5D6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33A9E-6CC5-44F3-B79E-1E67F3B9C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FF984-D91C-4AE1-BACA-9A4E570E1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66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4F982-9DA6-478A-A5AD-FF0B92F11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483CF-3010-48ED-A60D-D5913BAC3F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DCFA7-FAA8-49DF-BE70-360ABD052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51A0E2-0843-4778-8C74-4C967EC3D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B06A3-7124-46E5-97E1-86B183B9E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729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BE3B1-1DD5-45D1-8F46-10485DC54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0FF26-98BA-417D-838A-AB031512F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009DFA-78C9-4BB5-B009-6BB0C6FEE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E09D2-CCE1-4E4B-B0DE-6FF471E62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44989-6F78-43DC-84FE-61D3B3371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046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2812A-2DF6-4FE2-9609-133D824AA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AEFE43-7E80-4790-87C2-E832A820F2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B3EE0A-98A0-40DF-A1C1-25F9983EC4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6969B-A976-4D6F-B3B9-ECA5B5C1F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05653B-AE67-42BD-8D1C-CE2192059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C27C0E-DF47-4DE2-B3FB-A936D5E00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060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45B18-ECD3-4A3F-ABE1-FF1808A5D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A7F8CB-AE27-4900-B01C-18894F836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01A2A2-AD04-4369-BE5A-1D12726DD6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0A0A9-95C7-4AFF-A86F-A765358FD0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0165B8-2584-414A-B63A-06511A30F9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5C524F-7E00-4484-AAA2-C7ED121DE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2FB5B7-5EEB-4CBE-B613-7A015C316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28F41A-BC67-402A-8A72-27B2A7EB8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42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10B67-506E-40AA-BBB9-806AB9F23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20D6D-CCE1-4E08-A6E5-5EE4FF80B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6B5BB-1A7A-44FE-A453-A61B2A6C4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17CF08-9089-42ED-B8C4-4EF215FEC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524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C2C745-AF71-4B95-ABAB-16BC53224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B6D92F-3DAE-4A4E-8034-E505E74A3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C1A636-5129-4157-A3E9-5F938D0EB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606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E0192-56B8-44DF-B050-52B52383A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6DADB-1F5A-462B-B6E7-E99F07445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0E0A99-1FBC-4622-90C6-4A788372C4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B81FF3-35EB-4B0F-BD05-29EFC6153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4843A4-9CFA-47E6-807A-C048E2D98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0BBBC8-DC87-4275-B29D-7F9113B39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789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1306B-74D3-4570-B767-9E5A5A3CD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B00ED1-F71C-49EE-86D0-3F46AB110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FA502E-6035-4420-93AF-C3B1F2B409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AEAD74-9D78-4B02-ABD9-280A4792D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3EA9F6-8F28-4769-BAEF-A7603925E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DED696-6EEE-48B1-937D-FE7AF1AC5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84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4330DE-5EB5-4669-B617-283F61EFA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C32DE3-15FB-4E37-A8EB-FDBBBF786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4BBF3-0CE1-4706-B32D-AF692A4CDE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A0A02-0531-42EF-8EB3-D4CF13809D12}" type="datetimeFigureOut">
              <a:rPr lang="en-US" smtClean="0"/>
              <a:t>24-Feb-22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82F45-1D71-479F-84AC-3B27AFE5CE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B51D2-D771-4086-8A98-C844F4A4D2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FBAE7-4D74-484B-985D-F9F4D59C5E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66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C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-">
            <a:extLst>
              <a:ext uri="{FF2B5EF4-FFF2-40B4-BE49-F238E27FC236}">
                <a16:creationId xmlns:a16="http://schemas.microsoft.com/office/drawing/2014/main" id="{FE316AF5-71EC-42B2-B82E-4126851F173D}"/>
              </a:ext>
            </a:extLst>
          </p:cNvPr>
          <p:cNvSpPr/>
          <p:nvPr/>
        </p:nvSpPr>
        <p:spPr>
          <a:xfrm>
            <a:off x="11043248" y="5708732"/>
            <a:ext cx="1142404" cy="1142404"/>
          </a:xfrm>
          <a:custGeom>
            <a:avLst/>
            <a:gdLst>
              <a:gd name="connsiteX0" fmla="*/ 0 w 1139833"/>
              <a:gd name="connsiteY0" fmla="*/ 1139833 h 1139833"/>
              <a:gd name="connsiteX1" fmla="*/ 0 w 1139833"/>
              <a:gd name="connsiteY1" fmla="*/ 1139833 h 1139833"/>
              <a:gd name="connsiteX2" fmla="*/ 1139834 w 1139833"/>
              <a:gd name="connsiteY2" fmla="*/ 0 h 1139833"/>
              <a:gd name="connsiteX3" fmla="*/ 1139834 w 1139833"/>
              <a:gd name="connsiteY3" fmla="*/ 0 h 1139833"/>
              <a:gd name="connsiteX4" fmla="*/ 0 w 1139833"/>
              <a:gd name="connsiteY4" fmla="*/ 0 h 1139833"/>
              <a:gd name="connsiteX5" fmla="*/ 0 w 1139833"/>
              <a:gd name="connsiteY5" fmla="*/ 1139833 h 113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9833" h="1139833">
                <a:moveTo>
                  <a:pt x="0" y="1139833"/>
                </a:moveTo>
                <a:lnTo>
                  <a:pt x="0" y="1139833"/>
                </a:lnTo>
                <a:cubicBezTo>
                  <a:pt x="629442" y="1139833"/>
                  <a:pt x="1139834" y="629441"/>
                  <a:pt x="1139834" y="0"/>
                </a:cubicBezTo>
                <a:lnTo>
                  <a:pt x="1139834" y="0"/>
                </a:lnTo>
                <a:lnTo>
                  <a:pt x="0" y="0"/>
                </a:lnTo>
                <a:lnTo>
                  <a:pt x="0" y="1139833"/>
                </a:lnTo>
                <a:close/>
              </a:path>
            </a:pathLst>
          </a:custGeom>
          <a:solidFill>
            <a:srgbClr val="BB681A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-">
            <a:extLst>
              <a:ext uri="{FF2B5EF4-FFF2-40B4-BE49-F238E27FC236}">
                <a16:creationId xmlns:a16="http://schemas.microsoft.com/office/drawing/2014/main" id="{C5207AEB-8886-4940-9500-53B31AFAB86E}"/>
              </a:ext>
            </a:extLst>
          </p:cNvPr>
          <p:cNvSpPr/>
          <p:nvPr/>
        </p:nvSpPr>
        <p:spPr>
          <a:xfrm>
            <a:off x="8764785" y="3054"/>
            <a:ext cx="1142404" cy="1142404"/>
          </a:xfrm>
          <a:custGeom>
            <a:avLst/>
            <a:gdLst>
              <a:gd name="connsiteX0" fmla="*/ 0 w 1139833"/>
              <a:gd name="connsiteY0" fmla="*/ 0 h 1139833"/>
              <a:gd name="connsiteX1" fmla="*/ 1139834 w 1139833"/>
              <a:gd name="connsiteY1" fmla="*/ 0 h 1139833"/>
              <a:gd name="connsiteX2" fmla="*/ 1139834 w 1139833"/>
              <a:gd name="connsiteY2" fmla="*/ 1139834 h 1139833"/>
              <a:gd name="connsiteX3" fmla="*/ 0 w 1139833"/>
              <a:gd name="connsiteY3" fmla="*/ 1139834 h 113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9833" h="1139833">
                <a:moveTo>
                  <a:pt x="0" y="0"/>
                </a:moveTo>
                <a:lnTo>
                  <a:pt x="1139834" y="0"/>
                </a:lnTo>
                <a:lnTo>
                  <a:pt x="1139834" y="1139834"/>
                </a:lnTo>
                <a:lnTo>
                  <a:pt x="0" y="1139834"/>
                </a:lnTo>
                <a:close/>
              </a:path>
            </a:pathLst>
          </a:custGeom>
          <a:solidFill>
            <a:srgbClr val="BB681A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-">
            <a:extLst>
              <a:ext uri="{FF2B5EF4-FFF2-40B4-BE49-F238E27FC236}">
                <a16:creationId xmlns:a16="http://schemas.microsoft.com/office/drawing/2014/main" id="{0FE796C6-015E-4C02-B21F-F127EE694824}"/>
              </a:ext>
            </a:extLst>
          </p:cNvPr>
          <p:cNvSpPr/>
          <p:nvPr/>
        </p:nvSpPr>
        <p:spPr>
          <a:xfrm>
            <a:off x="8767958" y="3430269"/>
            <a:ext cx="1139232" cy="1139232"/>
          </a:xfrm>
          <a:custGeom>
            <a:avLst/>
            <a:gdLst>
              <a:gd name="connsiteX0" fmla="*/ 1139232 w 1139232"/>
              <a:gd name="connsiteY0" fmla="*/ 967236 h 1139232"/>
              <a:gd name="connsiteX1" fmla="*/ 1139232 w 1139232"/>
              <a:gd name="connsiteY1" fmla="*/ 1139232 h 1139232"/>
              <a:gd name="connsiteX2" fmla="*/ 967237 w 1139232"/>
              <a:gd name="connsiteY2" fmla="*/ 1139232 h 1139232"/>
              <a:gd name="connsiteX3" fmla="*/ 1139232 w 1139232"/>
              <a:gd name="connsiteY3" fmla="*/ 706387 h 1139232"/>
              <a:gd name="connsiteX4" fmla="*/ 1139232 w 1139232"/>
              <a:gd name="connsiteY4" fmla="*/ 852996 h 1139232"/>
              <a:gd name="connsiteX5" fmla="*/ 852361 w 1139232"/>
              <a:gd name="connsiteY5" fmla="*/ 1139231 h 1139232"/>
              <a:gd name="connsiteX6" fmla="*/ 706388 w 1139232"/>
              <a:gd name="connsiteY6" fmla="*/ 1139231 h 1139232"/>
              <a:gd name="connsiteX7" fmla="*/ 1139232 w 1139232"/>
              <a:gd name="connsiteY7" fmla="*/ 444903 h 1139232"/>
              <a:gd name="connsiteX8" fmla="*/ 1139232 w 1139232"/>
              <a:gd name="connsiteY8" fmla="*/ 591512 h 1139232"/>
              <a:gd name="connsiteX9" fmla="*/ 591512 w 1139232"/>
              <a:gd name="connsiteY9" fmla="*/ 1139232 h 1139232"/>
              <a:gd name="connsiteX10" fmla="*/ 444903 w 1139232"/>
              <a:gd name="connsiteY10" fmla="*/ 1139232 h 1139232"/>
              <a:gd name="connsiteX11" fmla="*/ 1139232 w 1139232"/>
              <a:gd name="connsiteY11" fmla="*/ 184054 h 1139232"/>
              <a:gd name="connsiteX12" fmla="*/ 1139232 w 1139232"/>
              <a:gd name="connsiteY12" fmla="*/ 330663 h 1139232"/>
              <a:gd name="connsiteX13" fmla="*/ 330663 w 1139232"/>
              <a:gd name="connsiteY13" fmla="*/ 1139232 h 1139232"/>
              <a:gd name="connsiteX14" fmla="*/ 184054 w 1139232"/>
              <a:gd name="connsiteY14" fmla="*/ 1139232 h 1139232"/>
              <a:gd name="connsiteX15" fmla="*/ 1061803 w 1139232"/>
              <a:gd name="connsiteY15" fmla="*/ 0 h 1139232"/>
              <a:gd name="connsiteX16" fmla="*/ 1139232 w 1139232"/>
              <a:gd name="connsiteY16" fmla="*/ 0 h 1139232"/>
              <a:gd name="connsiteX17" fmla="*/ 1139232 w 1139232"/>
              <a:gd name="connsiteY17" fmla="*/ 69179 h 1139232"/>
              <a:gd name="connsiteX18" fmla="*/ 69179 w 1139232"/>
              <a:gd name="connsiteY18" fmla="*/ 1139232 h 1139232"/>
              <a:gd name="connsiteX19" fmla="*/ 0 w 1139232"/>
              <a:gd name="connsiteY19" fmla="*/ 1139232 h 1139232"/>
              <a:gd name="connsiteX20" fmla="*/ 0 w 1139232"/>
              <a:gd name="connsiteY20" fmla="*/ 1062436 h 1139232"/>
              <a:gd name="connsiteX21" fmla="*/ 800953 w 1139232"/>
              <a:gd name="connsiteY21" fmla="*/ 0 h 1139232"/>
              <a:gd name="connsiteX22" fmla="*/ 947562 w 1139232"/>
              <a:gd name="connsiteY22" fmla="*/ 0 h 1139232"/>
              <a:gd name="connsiteX23" fmla="*/ 0 w 1139232"/>
              <a:gd name="connsiteY23" fmla="*/ 947562 h 1139232"/>
              <a:gd name="connsiteX24" fmla="*/ 0 w 1139232"/>
              <a:gd name="connsiteY24" fmla="*/ 800953 h 1139232"/>
              <a:gd name="connsiteX25" fmla="*/ 540104 w 1139232"/>
              <a:gd name="connsiteY25" fmla="*/ 0 h 1139232"/>
              <a:gd name="connsiteX26" fmla="*/ 686713 w 1139232"/>
              <a:gd name="connsiteY26" fmla="*/ 0 h 1139232"/>
              <a:gd name="connsiteX27" fmla="*/ 0 w 1139232"/>
              <a:gd name="connsiteY27" fmla="*/ 686713 h 1139232"/>
              <a:gd name="connsiteX28" fmla="*/ 0 w 1139232"/>
              <a:gd name="connsiteY28" fmla="*/ 540104 h 1139232"/>
              <a:gd name="connsiteX29" fmla="*/ 278620 w 1139232"/>
              <a:gd name="connsiteY29" fmla="*/ 0 h 1139232"/>
              <a:gd name="connsiteX30" fmla="*/ 425228 w 1139232"/>
              <a:gd name="connsiteY30" fmla="*/ 0 h 1139232"/>
              <a:gd name="connsiteX31" fmla="*/ 0 w 1139232"/>
              <a:gd name="connsiteY31" fmla="*/ 425228 h 1139232"/>
              <a:gd name="connsiteX32" fmla="*/ 0 w 1139232"/>
              <a:gd name="connsiteY32" fmla="*/ 278620 h 1139232"/>
              <a:gd name="connsiteX33" fmla="*/ 0 w 1139232"/>
              <a:gd name="connsiteY33" fmla="*/ 0 h 1139232"/>
              <a:gd name="connsiteX34" fmla="*/ 164380 w 1139232"/>
              <a:gd name="connsiteY34" fmla="*/ 0 h 1139232"/>
              <a:gd name="connsiteX35" fmla="*/ 0 w 1139232"/>
              <a:gd name="connsiteY35" fmla="*/ 164379 h 1139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139232" h="1139232">
                <a:moveTo>
                  <a:pt x="1139232" y="967236"/>
                </a:moveTo>
                <a:lnTo>
                  <a:pt x="1139232" y="1139232"/>
                </a:lnTo>
                <a:lnTo>
                  <a:pt x="967237" y="1139232"/>
                </a:lnTo>
                <a:close/>
                <a:moveTo>
                  <a:pt x="1139232" y="706387"/>
                </a:moveTo>
                <a:lnTo>
                  <a:pt x="1139232" y="852996"/>
                </a:lnTo>
                <a:lnTo>
                  <a:pt x="852361" y="1139231"/>
                </a:lnTo>
                <a:lnTo>
                  <a:pt x="706388" y="1139231"/>
                </a:lnTo>
                <a:close/>
                <a:moveTo>
                  <a:pt x="1139232" y="444903"/>
                </a:moveTo>
                <a:lnTo>
                  <a:pt x="1139232" y="591512"/>
                </a:lnTo>
                <a:lnTo>
                  <a:pt x="591512" y="1139232"/>
                </a:lnTo>
                <a:lnTo>
                  <a:pt x="444903" y="1139232"/>
                </a:lnTo>
                <a:close/>
                <a:moveTo>
                  <a:pt x="1139232" y="184054"/>
                </a:moveTo>
                <a:lnTo>
                  <a:pt x="1139232" y="330663"/>
                </a:lnTo>
                <a:lnTo>
                  <a:pt x="330663" y="1139232"/>
                </a:lnTo>
                <a:lnTo>
                  <a:pt x="184054" y="1139232"/>
                </a:lnTo>
                <a:close/>
                <a:moveTo>
                  <a:pt x="1061803" y="0"/>
                </a:moveTo>
                <a:lnTo>
                  <a:pt x="1139232" y="0"/>
                </a:lnTo>
                <a:lnTo>
                  <a:pt x="1139232" y="69179"/>
                </a:lnTo>
                <a:lnTo>
                  <a:pt x="69179" y="1139232"/>
                </a:lnTo>
                <a:lnTo>
                  <a:pt x="0" y="1139232"/>
                </a:lnTo>
                <a:lnTo>
                  <a:pt x="0" y="1062436"/>
                </a:lnTo>
                <a:close/>
                <a:moveTo>
                  <a:pt x="800953" y="0"/>
                </a:moveTo>
                <a:lnTo>
                  <a:pt x="947562" y="0"/>
                </a:lnTo>
                <a:lnTo>
                  <a:pt x="0" y="947562"/>
                </a:lnTo>
                <a:lnTo>
                  <a:pt x="0" y="800953"/>
                </a:lnTo>
                <a:close/>
                <a:moveTo>
                  <a:pt x="540104" y="0"/>
                </a:moveTo>
                <a:lnTo>
                  <a:pt x="686713" y="0"/>
                </a:lnTo>
                <a:lnTo>
                  <a:pt x="0" y="686713"/>
                </a:lnTo>
                <a:lnTo>
                  <a:pt x="0" y="540104"/>
                </a:lnTo>
                <a:close/>
                <a:moveTo>
                  <a:pt x="278620" y="0"/>
                </a:moveTo>
                <a:lnTo>
                  <a:pt x="425228" y="0"/>
                </a:lnTo>
                <a:lnTo>
                  <a:pt x="0" y="425228"/>
                </a:lnTo>
                <a:lnTo>
                  <a:pt x="0" y="278620"/>
                </a:lnTo>
                <a:close/>
                <a:moveTo>
                  <a:pt x="0" y="0"/>
                </a:moveTo>
                <a:lnTo>
                  <a:pt x="164380" y="0"/>
                </a:lnTo>
                <a:lnTo>
                  <a:pt x="0" y="164379"/>
                </a:lnTo>
                <a:close/>
              </a:path>
            </a:pathLst>
          </a:custGeom>
          <a:solidFill>
            <a:srgbClr val="BB681A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-">
            <a:extLst>
              <a:ext uri="{FF2B5EF4-FFF2-40B4-BE49-F238E27FC236}">
                <a16:creationId xmlns:a16="http://schemas.microsoft.com/office/drawing/2014/main" id="{9226DABD-20FA-4248-84D5-DBB4D1758B81}"/>
              </a:ext>
            </a:extLst>
          </p:cNvPr>
          <p:cNvSpPr/>
          <p:nvPr/>
        </p:nvSpPr>
        <p:spPr>
          <a:xfrm>
            <a:off x="11046421" y="2281517"/>
            <a:ext cx="1139233" cy="1139232"/>
          </a:xfrm>
          <a:custGeom>
            <a:avLst/>
            <a:gdLst>
              <a:gd name="connsiteX0" fmla="*/ 0 w 1139233"/>
              <a:gd name="connsiteY0" fmla="*/ 967236 h 1139232"/>
              <a:gd name="connsiteX1" fmla="*/ 171995 w 1139233"/>
              <a:gd name="connsiteY1" fmla="*/ 1139232 h 1139232"/>
              <a:gd name="connsiteX2" fmla="*/ 0 w 1139233"/>
              <a:gd name="connsiteY2" fmla="*/ 1139232 h 1139232"/>
              <a:gd name="connsiteX3" fmla="*/ 0 w 1139233"/>
              <a:gd name="connsiteY3" fmla="*/ 706387 h 1139232"/>
              <a:gd name="connsiteX4" fmla="*/ 432844 w 1139233"/>
              <a:gd name="connsiteY4" fmla="*/ 1139231 h 1139232"/>
              <a:gd name="connsiteX5" fmla="*/ 286871 w 1139233"/>
              <a:gd name="connsiteY5" fmla="*/ 1139231 h 1139232"/>
              <a:gd name="connsiteX6" fmla="*/ 0 w 1139233"/>
              <a:gd name="connsiteY6" fmla="*/ 852996 h 1139232"/>
              <a:gd name="connsiteX7" fmla="*/ 0 w 1139233"/>
              <a:gd name="connsiteY7" fmla="*/ 444903 h 1139232"/>
              <a:gd name="connsiteX8" fmla="*/ 694329 w 1139233"/>
              <a:gd name="connsiteY8" fmla="*/ 1139232 h 1139232"/>
              <a:gd name="connsiteX9" fmla="*/ 547720 w 1139233"/>
              <a:gd name="connsiteY9" fmla="*/ 1139232 h 1139232"/>
              <a:gd name="connsiteX10" fmla="*/ 0 w 1139233"/>
              <a:gd name="connsiteY10" fmla="*/ 591512 h 1139232"/>
              <a:gd name="connsiteX11" fmla="*/ 0 w 1139233"/>
              <a:gd name="connsiteY11" fmla="*/ 184054 h 1139232"/>
              <a:gd name="connsiteX12" fmla="*/ 955178 w 1139233"/>
              <a:gd name="connsiteY12" fmla="*/ 1139232 h 1139232"/>
              <a:gd name="connsiteX13" fmla="*/ 808569 w 1139233"/>
              <a:gd name="connsiteY13" fmla="*/ 1139232 h 1139232"/>
              <a:gd name="connsiteX14" fmla="*/ 0 w 1139233"/>
              <a:gd name="connsiteY14" fmla="*/ 330663 h 1139232"/>
              <a:gd name="connsiteX15" fmla="*/ 974853 w 1139233"/>
              <a:gd name="connsiteY15" fmla="*/ 0 h 1139232"/>
              <a:gd name="connsiteX16" fmla="*/ 1139233 w 1139233"/>
              <a:gd name="connsiteY16" fmla="*/ 0 h 1139232"/>
              <a:gd name="connsiteX17" fmla="*/ 1139233 w 1139233"/>
              <a:gd name="connsiteY17" fmla="*/ 164379 h 1139232"/>
              <a:gd name="connsiteX18" fmla="*/ 714004 w 1139233"/>
              <a:gd name="connsiteY18" fmla="*/ 0 h 1139232"/>
              <a:gd name="connsiteX19" fmla="*/ 860613 w 1139233"/>
              <a:gd name="connsiteY19" fmla="*/ 0 h 1139232"/>
              <a:gd name="connsiteX20" fmla="*/ 1139232 w 1139233"/>
              <a:gd name="connsiteY20" fmla="*/ 278620 h 1139232"/>
              <a:gd name="connsiteX21" fmla="*/ 1139232 w 1139233"/>
              <a:gd name="connsiteY21" fmla="*/ 425228 h 1139232"/>
              <a:gd name="connsiteX22" fmla="*/ 452520 w 1139233"/>
              <a:gd name="connsiteY22" fmla="*/ 0 h 1139232"/>
              <a:gd name="connsiteX23" fmla="*/ 599129 w 1139233"/>
              <a:gd name="connsiteY23" fmla="*/ 0 h 1139232"/>
              <a:gd name="connsiteX24" fmla="*/ 1139233 w 1139233"/>
              <a:gd name="connsiteY24" fmla="*/ 540104 h 1139232"/>
              <a:gd name="connsiteX25" fmla="*/ 1139233 w 1139233"/>
              <a:gd name="connsiteY25" fmla="*/ 686713 h 1139232"/>
              <a:gd name="connsiteX26" fmla="*/ 191670 w 1139233"/>
              <a:gd name="connsiteY26" fmla="*/ 0 h 1139232"/>
              <a:gd name="connsiteX27" fmla="*/ 338279 w 1139233"/>
              <a:gd name="connsiteY27" fmla="*/ 0 h 1139232"/>
              <a:gd name="connsiteX28" fmla="*/ 1139232 w 1139233"/>
              <a:gd name="connsiteY28" fmla="*/ 800953 h 1139232"/>
              <a:gd name="connsiteX29" fmla="*/ 1139232 w 1139233"/>
              <a:gd name="connsiteY29" fmla="*/ 947562 h 1139232"/>
              <a:gd name="connsiteX30" fmla="*/ 0 w 1139233"/>
              <a:gd name="connsiteY30" fmla="*/ 0 h 1139232"/>
              <a:gd name="connsiteX31" fmla="*/ 77429 w 1139233"/>
              <a:gd name="connsiteY31" fmla="*/ 0 h 1139232"/>
              <a:gd name="connsiteX32" fmla="*/ 1139232 w 1139233"/>
              <a:gd name="connsiteY32" fmla="*/ 1062436 h 1139232"/>
              <a:gd name="connsiteX33" fmla="*/ 1139232 w 1139233"/>
              <a:gd name="connsiteY33" fmla="*/ 1139232 h 1139232"/>
              <a:gd name="connsiteX34" fmla="*/ 1070052 w 1139233"/>
              <a:gd name="connsiteY34" fmla="*/ 1139232 h 1139232"/>
              <a:gd name="connsiteX35" fmla="*/ 0 w 1139233"/>
              <a:gd name="connsiteY35" fmla="*/ 69179 h 1139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139233" h="1139232">
                <a:moveTo>
                  <a:pt x="0" y="967236"/>
                </a:moveTo>
                <a:lnTo>
                  <a:pt x="171995" y="1139232"/>
                </a:lnTo>
                <a:lnTo>
                  <a:pt x="0" y="1139232"/>
                </a:lnTo>
                <a:close/>
                <a:moveTo>
                  <a:pt x="0" y="706387"/>
                </a:moveTo>
                <a:lnTo>
                  <a:pt x="432844" y="1139231"/>
                </a:lnTo>
                <a:lnTo>
                  <a:pt x="286871" y="1139231"/>
                </a:lnTo>
                <a:lnTo>
                  <a:pt x="0" y="852996"/>
                </a:lnTo>
                <a:close/>
                <a:moveTo>
                  <a:pt x="0" y="444903"/>
                </a:moveTo>
                <a:lnTo>
                  <a:pt x="694329" y="1139232"/>
                </a:lnTo>
                <a:lnTo>
                  <a:pt x="547720" y="1139232"/>
                </a:lnTo>
                <a:lnTo>
                  <a:pt x="0" y="591512"/>
                </a:lnTo>
                <a:close/>
                <a:moveTo>
                  <a:pt x="0" y="184054"/>
                </a:moveTo>
                <a:lnTo>
                  <a:pt x="955178" y="1139232"/>
                </a:lnTo>
                <a:lnTo>
                  <a:pt x="808569" y="1139232"/>
                </a:lnTo>
                <a:lnTo>
                  <a:pt x="0" y="330663"/>
                </a:lnTo>
                <a:close/>
                <a:moveTo>
                  <a:pt x="974853" y="0"/>
                </a:moveTo>
                <a:lnTo>
                  <a:pt x="1139233" y="0"/>
                </a:lnTo>
                <a:lnTo>
                  <a:pt x="1139233" y="164379"/>
                </a:lnTo>
                <a:close/>
                <a:moveTo>
                  <a:pt x="714004" y="0"/>
                </a:moveTo>
                <a:lnTo>
                  <a:pt x="860613" y="0"/>
                </a:lnTo>
                <a:lnTo>
                  <a:pt x="1139232" y="278620"/>
                </a:lnTo>
                <a:lnTo>
                  <a:pt x="1139232" y="425228"/>
                </a:lnTo>
                <a:close/>
                <a:moveTo>
                  <a:pt x="452520" y="0"/>
                </a:moveTo>
                <a:lnTo>
                  <a:pt x="599129" y="0"/>
                </a:lnTo>
                <a:lnTo>
                  <a:pt x="1139233" y="540104"/>
                </a:lnTo>
                <a:lnTo>
                  <a:pt x="1139233" y="686713"/>
                </a:lnTo>
                <a:close/>
                <a:moveTo>
                  <a:pt x="191670" y="0"/>
                </a:moveTo>
                <a:lnTo>
                  <a:pt x="338279" y="0"/>
                </a:lnTo>
                <a:lnTo>
                  <a:pt x="1139232" y="800953"/>
                </a:lnTo>
                <a:lnTo>
                  <a:pt x="1139232" y="947562"/>
                </a:lnTo>
                <a:close/>
                <a:moveTo>
                  <a:pt x="0" y="0"/>
                </a:moveTo>
                <a:lnTo>
                  <a:pt x="77429" y="0"/>
                </a:lnTo>
                <a:lnTo>
                  <a:pt x="1139232" y="1062436"/>
                </a:lnTo>
                <a:lnTo>
                  <a:pt x="1139232" y="1139232"/>
                </a:lnTo>
                <a:lnTo>
                  <a:pt x="1070052" y="1139232"/>
                </a:lnTo>
                <a:lnTo>
                  <a:pt x="0" y="69179"/>
                </a:lnTo>
                <a:close/>
              </a:path>
            </a:pathLst>
          </a:custGeom>
          <a:solidFill>
            <a:srgbClr val="BB681A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-">
            <a:extLst>
              <a:ext uri="{FF2B5EF4-FFF2-40B4-BE49-F238E27FC236}">
                <a16:creationId xmlns:a16="http://schemas.microsoft.com/office/drawing/2014/main" id="{254BDF13-FAE7-46F9-AB13-F6FDA24AA988}"/>
              </a:ext>
            </a:extLst>
          </p:cNvPr>
          <p:cNvSpPr/>
          <p:nvPr/>
        </p:nvSpPr>
        <p:spPr>
          <a:xfrm>
            <a:off x="11043248" y="1139112"/>
            <a:ext cx="1142404" cy="1142404"/>
          </a:xfrm>
          <a:custGeom>
            <a:avLst/>
            <a:gdLst>
              <a:gd name="connsiteX0" fmla="*/ 0 w 1139833"/>
              <a:gd name="connsiteY0" fmla="*/ 1139834 h 1139833"/>
              <a:gd name="connsiteX1" fmla="*/ 0 w 1139833"/>
              <a:gd name="connsiteY1" fmla="*/ 1139834 h 1139833"/>
              <a:gd name="connsiteX2" fmla="*/ 1139834 w 1139833"/>
              <a:gd name="connsiteY2" fmla="*/ 0 h 1139833"/>
              <a:gd name="connsiteX3" fmla="*/ 1139834 w 1139833"/>
              <a:gd name="connsiteY3" fmla="*/ 0 h 1139833"/>
              <a:gd name="connsiteX4" fmla="*/ 0 w 1139833"/>
              <a:gd name="connsiteY4" fmla="*/ 0 h 1139833"/>
              <a:gd name="connsiteX5" fmla="*/ 0 w 1139833"/>
              <a:gd name="connsiteY5" fmla="*/ 1139834 h 113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9833" h="1139833">
                <a:moveTo>
                  <a:pt x="0" y="1139834"/>
                </a:moveTo>
                <a:lnTo>
                  <a:pt x="0" y="1139834"/>
                </a:lnTo>
                <a:cubicBezTo>
                  <a:pt x="629442" y="1139834"/>
                  <a:pt x="1139834" y="629442"/>
                  <a:pt x="1139834" y="0"/>
                </a:cubicBezTo>
                <a:lnTo>
                  <a:pt x="1139834" y="0"/>
                </a:lnTo>
                <a:lnTo>
                  <a:pt x="0" y="0"/>
                </a:lnTo>
                <a:lnTo>
                  <a:pt x="0" y="1139834"/>
                </a:lnTo>
                <a:close/>
              </a:path>
            </a:pathLst>
          </a:custGeom>
          <a:solidFill>
            <a:srgbClr val="383644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-">
            <a:extLst>
              <a:ext uri="{FF2B5EF4-FFF2-40B4-BE49-F238E27FC236}">
                <a16:creationId xmlns:a16="http://schemas.microsoft.com/office/drawing/2014/main" id="{573122CC-B0D0-4159-898B-D162726FFDE7}"/>
              </a:ext>
            </a:extLst>
          </p:cNvPr>
          <p:cNvSpPr/>
          <p:nvPr/>
        </p:nvSpPr>
        <p:spPr>
          <a:xfrm>
            <a:off x="11043248" y="3423923"/>
            <a:ext cx="1142404" cy="1142404"/>
          </a:xfrm>
          <a:custGeom>
            <a:avLst/>
            <a:gdLst>
              <a:gd name="connsiteX0" fmla="*/ 569917 w 1139833"/>
              <a:gd name="connsiteY0" fmla="*/ 1139834 h 1139833"/>
              <a:gd name="connsiteX1" fmla="*/ 1139834 w 1139833"/>
              <a:gd name="connsiteY1" fmla="*/ 1139834 h 1139833"/>
              <a:gd name="connsiteX2" fmla="*/ 1139834 w 1139833"/>
              <a:gd name="connsiteY2" fmla="*/ 569917 h 1139833"/>
              <a:gd name="connsiteX3" fmla="*/ 569917 w 1139833"/>
              <a:gd name="connsiteY3" fmla="*/ 0 h 1139833"/>
              <a:gd name="connsiteX4" fmla="*/ 569917 w 1139833"/>
              <a:gd name="connsiteY4" fmla="*/ 0 h 1139833"/>
              <a:gd name="connsiteX5" fmla="*/ 0 w 1139833"/>
              <a:gd name="connsiteY5" fmla="*/ 569917 h 1139833"/>
              <a:gd name="connsiteX6" fmla="*/ 0 w 1139833"/>
              <a:gd name="connsiteY6" fmla="*/ 569917 h 1139833"/>
              <a:gd name="connsiteX7" fmla="*/ 569917 w 1139833"/>
              <a:gd name="connsiteY7" fmla="*/ 1139834 h 113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9833" h="1139833">
                <a:moveTo>
                  <a:pt x="569917" y="1139834"/>
                </a:moveTo>
                <a:lnTo>
                  <a:pt x="1139834" y="1139834"/>
                </a:lnTo>
                <a:lnTo>
                  <a:pt x="1139834" y="569917"/>
                </a:lnTo>
                <a:cubicBezTo>
                  <a:pt x="1139834" y="255196"/>
                  <a:pt x="884637" y="0"/>
                  <a:pt x="569917" y="0"/>
                </a:cubicBezTo>
                <a:lnTo>
                  <a:pt x="569917" y="0"/>
                </a:lnTo>
                <a:cubicBezTo>
                  <a:pt x="255196" y="0"/>
                  <a:pt x="0" y="255196"/>
                  <a:pt x="0" y="569917"/>
                </a:cubicBezTo>
                <a:lnTo>
                  <a:pt x="0" y="569917"/>
                </a:lnTo>
                <a:cubicBezTo>
                  <a:pt x="0" y="884638"/>
                  <a:pt x="255196" y="1139834"/>
                  <a:pt x="569917" y="1139834"/>
                </a:cubicBezTo>
                <a:close/>
              </a:path>
            </a:pathLst>
          </a:custGeom>
          <a:solidFill>
            <a:srgbClr val="383644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-">
            <a:extLst>
              <a:ext uri="{FF2B5EF4-FFF2-40B4-BE49-F238E27FC236}">
                <a16:creationId xmlns:a16="http://schemas.microsoft.com/office/drawing/2014/main" id="{D2EA24DC-3073-4682-AE68-C35F4339ABF2}"/>
              </a:ext>
            </a:extLst>
          </p:cNvPr>
          <p:cNvSpPr/>
          <p:nvPr/>
        </p:nvSpPr>
        <p:spPr>
          <a:xfrm>
            <a:off x="11043248" y="4566327"/>
            <a:ext cx="1142404" cy="1142404"/>
          </a:xfrm>
          <a:custGeom>
            <a:avLst/>
            <a:gdLst>
              <a:gd name="connsiteX0" fmla="*/ 569917 w 1139833"/>
              <a:gd name="connsiteY0" fmla="*/ 1139834 h 1139833"/>
              <a:gd name="connsiteX1" fmla="*/ 569917 w 1139833"/>
              <a:gd name="connsiteY1" fmla="*/ 1139834 h 1139833"/>
              <a:gd name="connsiteX2" fmla="*/ 1139834 w 1139833"/>
              <a:gd name="connsiteY2" fmla="*/ 569917 h 1139833"/>
              <a:gd name="connsiteX3" fmla="*/ 1139834 w 1139833"/>
              <a:gd name="connsiteY3" fmla="*/ 0 h 1139833"/>
              <a:gd name="connsiteX4" fmla="*/ 569917 w 1139833"/>
              <a:gd name="connsiteY4" fmla="*/ 0 h 1139833"/>
              <a:gd name="connsiteX5" fmla="*/ 0 w 1139833"/>
              <a:gd name="connsiteY5" fmla="*/ 569917 h 1139833"/>
              <a:gd name="connsiteX6" fmla="*/ 0 w 1139833"/>
              <a:gd name="connsiteY6" fmla="*/ 569917 h 1139833"/>
              <a:gd name="connsiteX7" fmla="*/ 569917 w 1139833"/>
              <a:gd name="connsiteY7" fmla="*/ 1139834 h 113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9833" h="1139833">
                <a:moveTo>
                  <a:pt x="569917" y="1139834"/>
                </a:moveTo>
                <a:lnTo>
                  <a:pt x="569917" y="1139834"/>
                </a:lnTo>
                <a:cubicBezTo>
                  <a:pt x="884637" y="1139834"/>
                  <a:pt x="1139834" y="884638"/>
                  <a:pt x="1139834" y="569917"/>
                </a:cubicBezTo>
                <a:lnTo>
                  <a:pt x="1139834" y="0"/>
                </a:lnTo>
                <a:lnTo>
                  <a:pt x="569917" y="0"/>
                </a:lnTo>
                <a:cubicBezTo>
                  <a:pt x="255196" y="0"/>
                  <a:pt x="0" y="255196"/>
                  <a:pt x="0" y="569917"/>
                </a:cubicBezTo>
                <a:lnTo>
                  <a:pt x="0" y="569917"/>
                </a:lnTo>
                <a:cubicBezTo>
                  <a:pt x="0" y="884638"/>
                  <a:pt x="255196" y="1139834"/>
                  <a:pt x="569917" y="1139834"/>
                </a:cubicBezTo>
                <a:close/>
              </a:path>
            </a:pathLst>
          </a:custGeom>
          <a:solidFill>
            <a:srgbClr val="FD8787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-">
            <a:extLst>
              <a:ext uri="{FF2B5EF4-FFF2-40B4-BE49-F238E27FC236}">
                <a16:creationId xmlns:a16="http://schemas.microsoft.com/office/drawing/2014/main" id="{91A32B9F-7B73-49E8-9715-E3098C21FF73}"/>
              </a:ext>
            </a:extLst>
          </p:cNvPr>
          <p:cNvSpPr/>
          <p:nvPr/>
        </p:nvSpPr>
        <p:spPr>
          <a:xfrm>
            <a:off x="9904017" y="-120"/>
            <a:ext cx="1142404" cy="1142404"/>
          </a:xfrm>
          <a:custGeom>
            <a:avLst/>
            <a:gdLst>
              <a:gd name="connsiteX0" fmla="*/ 0 w 1139833"/>
              <a:gd name="connsiteY0" fmla="*/ 1139834 h 1139833"/>
              <a:gd name="connsiteX1" fmla="*/ 1139834 w 1139833"/>
              <a:gd name="connsiteY1" fmla="*/ 1139834 h 1139833"/>
              <a:gd name="connsiteX2" fmla="*/ 1139834 w 1139833"/>
              <a:gd name="connsiteY2" fmla="*/ 0 h 1139833"/>
              <a:gd name="connsiteX3" fmla="*/ 1139834 w 1139833"/>
              <a:gd name="connsiteY3" fmla="*/ 0 h 1139833"/>
              <a:gd name="connsiteX4" fmla="*/ 0 w 1139833"/>
              <a:gd name="connsiteY4" fmla="*/ 1139834 h 1139833"/>
              <a:gd name="connsiteX5" fmla="*/ 0 w 1139833"/>
              <a:gd name="connsiteY5" fmla="*/ 1139834 h 113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9833" h="1139833">
                <a:moveTo>
                  <a:pt x="0" y="1139834"/>
                </a:moveTo>
                <a:lnTo>
                  <a:pt x="1139834" y="1139834"/>
                </a:lnTo>
                <a:lnTo>
                  <a:pt x="1139834" y="0"/>
                </a:lnTo>
                <a:lnTo>
                  <a:pt x="1139834" y="0"/>
                </a:lnTo>
                <a:cubicBezTo>
                  <a:pt x="510392" y="0"/>
                  <a:pt x="0" y="510392"/>
                  <a:pt x="0" y="1139834"/>
                </a:cubicBezTo>
                <a:lnTo>
                  <a:pt x="0" y="1139834"/>
                </a:lnTo>
                <a:close/>
              </a:path>
            </a:pathLst>
          </a:custGeom>
          <a:solidFill>
            <a:srgbClr val="383644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-">
            <a:extLst>
              <a:ext uri="{FF2B5EF4-FFF2-40B4-BE49-F238E27FC236}">
                <a16:creationId xmlns:a16="http://schemas.microsoft.com/office/drawing/2014/main" id="{FAFA3398-BBEC-4FA1-ACEA-EA5092690808}"/>
              </a:ext>
            </a:extLst>
          </p:cNvPr>
          <p:cNvSpPr/>
          <p:nvPr/>
        </p:nvSpPr>
        <p:spPr>
          <a:xfrm>
            <a:off x="9904017" y="3427096"/>
            <a:ext cx="1142404" cy="1142404"/>
          </a:xfrm>
          <a:custGeom>
            <a:avLst/>
            <a:gdLst>
              <a:gd name="connsiteX0" fmla="*/ 0 w 1139833"/>
              <a:gd name="connsiteY0" fmla="*/ 1139834 h 1139833"/>
              <a:gd name="connsiteX1" fmla="*/ 1139834 w 1139833"/>
              <a:gd name="connsiteY1" fmla="*/ 1139834 h 1139833"/>
              <a:gd name="connsiteX2" fmla="*/ 1139834 w 1139833"/>
              <a:gd name="connsiteY2" fmla="*/ 1139834 h 1139833"/>
              <a:gd name="connsiteX3" fmla="*/ 0 w 1139833"/>
              <a:gd name="connsiteY3" fmla="*/ 0 h 1139833"/>
              <a:gd name="connsiteX4" fmla="*/ 0 w 1139833"/>
              <a:gd name="connsiteY4" fmla="*/ 0 h 1139833"/>
              <a:gd name="connsiteX5" fmla="*/ 0 w 1139833"/>
              <a:gd name="connsiteY5" fmla="*/ 1139834 h 113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9833" h="1139833">
                <a:moveTo>
                  <a:pt x="0" y="1139834"/>
                </a:moveTo>
                <a:lnTo>
                  <a:pt x="1139834" y="1139834"/>
                </a:lnTo>
                <a:lnTo>
                  <a:pt x="1139834" y="1139834"/>
                </a:lnTo>
                <a:cubicBezTo>
                  <a:pt x="1139834" y="510392"/>
                  <a:pt x="629442" y="0"/>
                  <a:pt x="0" y="0"/>
                </a:cubicBezTo>
                <a:lnTo>
                  <a:pt x="0" y="0"/>
                </a:lnTo>
                <a:lnTo>
                  <a:pt x="0" y="1139834"/>
                </a:lnTo>
                <a:close/>
              </a:path>
            </a:pathLst>
          </a:custGeom>
          <a:solidFill>
            <a:srgbClr val="FD8787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5079F8B6-121B-451C-A8E4-EF04174CC87F}"/>
              </a:ext>
            </a:extLst>
          </p:cNvPr>
          <p:cNvSpPr/>
          <p:nvPr/>
        </p:nvSpPr>
        <p:spPr>
          <a:xfrm>
            <a:off x="9904017" y="5711905"/>
            <a:ext cx="1142404" cy="1142404"/>
          </a:xfrm>
          <a:custGeom>
            <a:avLst/>
            <a:gdLst>
              <a:gd name="connsiteX0" fmla="*/ 0 w 1139833"/>
              <a:gd name="connsiteY0" fmla="*/ 0 h 1139833"/>
              <a:gd name="connsiteX1" fmla="*/ 1139834 w 1139833"/>
              <a:gd name="connsiteY1" fmla="*/ 0 h 1139833"/>
              <a:gd name="connsiteX2" fmla="*/ 1139834 w 1139833"/>
              <a:gd name="connsiteY2" fmla="*/ 1139834 h 1139833"/>
              <a:gd name="connsiteX3" fmla="*/ 0 w 1139833"/>
              <a:gd name="connsiteY3" fmla="*/ 1139834 h 113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9833" h="1139833">
                <a:moveTo>
                  <a:pt x="0" y="0"/>
                </a:moveTo>
                <a:lnTo>
                  <a:pt x="1139834" y="0"/>
                </a:lnTo>
                <a:lnTo>
                  <a:pt x="1139834" y="1139834"/>
                </a:lnTo>
                <a:lnTo>
                  <a:pt x="0" y="1139834"/>
                </a:lnTo>
                <a:close/>
              </a:path>
            </a:pathLst>
          </a:custGeom>
          <a:solidFill>
            <a:srgbClr val="FD8787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-">
            <a:extLst>
              <a:ext uri="{FF2B5EF4-FFF2-40B4-BE49-F238E27FC236}">
                <a16:creationId xmlns:a16="http://schemas.microsoft.com/office/drawing/2014/main" id="{A34A9965-F053-441B-A671-9E8FC25FC013}"/>
              </a:ext>
            </a:extLst>
          </p:cNvPr>
          <p:cNvSpPr/>
          <p:nvPr/>
        </p:nvSpPr>
        <p:spPr>
          <a:xfrm>
            <a:off x="8764785" y="1145458"/>
            <a:ext cx="1142404" cy="1142404"/>
          </a:xfrm>
          <a:custGeom>
            <a:avLst/>
            <a:gdLst>
              <a:gd name="connsiteX0" fmla="*/ 0 w 1139833"/>
              <a:gd name="connsiteY0" fmla="*/ 1139834 h 1139833"/>
              <a:gd name="connsiteX1" fmla="*/ 1139834 w 1139833"/>
              <a:gd name="connsiteY1" fmla="*/ 1139834 h 1139833"/>
              <a:gd name="connsiteX2" fmla="*/ 1139834 w 1139833"/>
              <a:gd name="connsiteY2" fmla="*/ 0 h 1139833"/>
              <a:gd name="connsiteX3" fmla="*/ 1139834 w 1139833"/>
              <a:gd name="connsiteY3" fmla="*/ 0 h 1139833"/>
              <a:gd name="connsiteX4" fmla="*/ 0 w 1139833"/>
              <a:gd name="connsiteY4" fmla="*/ 1139834 h 1139833"/>
              <a:gd name="connsiteX5" fmla="*/ 0 w 1139833"/>
              <a:gd name="connsiteY5" fmla="*/ 1139834 h 113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9833" h="1139833">
                <a:moveTo>
                  <a:pt x="0" y="1139834"/>
                </a:moveTo>
                <a:lnTo>
                  <a:pt x="1139834" y="1139834"/>
                </a:lnTo>
                <a:lnTo>
                  <a:pt x="1139834" y="0"/>
                </a:lnTo>
                <a:lnTo>
                  <a:pt x="1139834" y="0"/>
                </a:lnTo>
                <a:cubicBezTo>
                  <a:pt x="510392" y="0"/>
                  <a:pt x="0" y="510392"/>
                  <a:pt x="0" y="1139834"/>
                </a:cubicBezTo>
                <a:lnTo>
                  <a:pt x="0" y="1139834"/>
                </a:lnTo>
                <a:close/>
              </a:path>
            </a:pathLst>
          </a:custGeom>
          <a:solidFill>
            <a:srgbClr val="FEC2C2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-">
            <a:extLst>
              <a:ext uri="{FF2B5EF4-FFF2-40B4-BE49-F238E27FC236}">
                <a16:creationId xmlns:a16="http://schemas.microsoft.com/office/drawing/2014/main" id="{E32D4D79-AFB7-41FE-BC0C-569D4EBFD5CD}"/>
              </a:ext>
            </a:extLst>
          </p:cNvPr>
          <p:cNvSpPr/>
          <p:nvPr/>
        </p:nvSpPr>
        <p:spPr>
          <a:xfrm>
            <a:off x="8764785" y="3430269"/>
            <a:ext cx="1142404" cy="1142404"/>
          </a:xfrm>
          <a:custGeom>
            <a:avLst/>
            <a:gdLst>
              <a:gd name="connsiteX0" fmla="*/ 0 w 1139833"/>
              <a:gd name="connsiteY0" fmla="*/ 1139834 h 1139833"/>
              <a:gd name="connsiteX1" fmla="*/ 1139834 w 1139833"/>
              <a:gd name="connsiteY1" fmla="*/ 1139834 h 1139833"/>
              <a:gd name="connsiteX2" fmla="*/ 1139834 w 1139833"/>
              <a:gd name="connsiteY2" fmla="*/ 1139834 h 1139833"/>
              <a:gd name="connsiteX3" fmla="*/ 0 w 1139833"/>
              <a:gd name="connsiteY3" fmla="*/ 0 h 1139833"/>
              <a:gd name="connsiteX4" fmla="*/ 0 w 1139833"/>
              <a:gd name="connsiteY4" fmla="*/ 0 h 1139833"/>
              <a:gd name="connsiteX5" fmla="*/ 0 w 1139833"/>
              <a:gd name="connsiteY5" fmla="*/ 1139834 h 113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9833" h="1139833">
                <a:moveTo>
                  <a:pt x="0" y="1139834"/>
                </a:moveTo>
                <a:lnTo>
                  <a:pt x="1139834" y="1139834"/>
                </a:lnTo>
                <a:lnTo>
                  <a:pt x="1139834" y="1139834"/>
                </a:lnTo>
                <a:cubicBezTo>
                  <a:pt x="1139834" y="510392"/>
                  <a:pt x="629442" y="0"/>
                  <a:pt x="0" y="0"/>
                </a:cubicBezTo>
                <a:lnTo>
                  <a:pt x="0" y="0"/>
                </a:lnTo>
                <a:lnTo>
                  <a:pt x="0" y="1139834"/>
                </a:lnTo>
                <a:close/>
              </a:path>
            </a:pathLst>
          </a:custGeom>
          <a:solidFill>
            <a:srgbClr val="FEC2C2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-">
            <a:extLst>
              <a:ext uri="{FF2B5EF4-FFF2-40B4-BE49-F238E27FC236}">
                <a16:creationId xmlns:a16="http://schemas.microsoft.com/office/drawing/2014/main" id="{44DA9082-1B5C-483F-964E-FD68C342CB12}"/>
              </a:ext>
            </a:extLst>
          </p:cNvPr>
          <p:cNvSpPr/>
          <p:nvPr/>
        </p:nvSpPr>
        <p:spPr>
          <a:xfrm>
            <a:off x="8764785" y="4572674"/>
            <a:ext cx="1142404" cy="1142404"/>
          </a:xfrm>
          <a:custGeom>
            <a:avLst/>
            <a:gdLst>
              <a:gd name="connsiteX0" fmla="*/ 0 w 1139833"/>
              <a:gd name="connsiteY0" fmla="*/ 1139834 h 1139833"/>
              <a:gd name="connsiteX1" fmla="*/ 0 w 1139833"/>
              <a:gd name="connsiteY1" fmla="*/ 1139834 h 1139833"/>
              <a:gd name="connsiteX2" fmla="*/ 1139834 w 1139833"/>
              <a:gd name="connsiteY2" fmla="*/ 0 h 1139833"/>
              <a:gd name="connsiteX3" fmla="*/ 1139834 w 1139833"/>
              <a:gd name="connsiteY3" fmla="*/ 0 h 1139833"/>
              <a:gd name="connsiteX4" fmla="*/ 0 w 1139833"/>
              <a:gd name="connsiteY4" fmla="*/ 0 h 1139833"/>
              <a:gd name="connsiteX5" fmla="*/ 0 w 1139833"/>
              <a:gd name="connsiteY5" fmla="*/ 1139834 h 113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9833" h="1139833">
                <a:moveTo>
                  <a:pt x="0" y="1139834"/>
                </a:moveTo>
                <a:lnTo>
                  <a:pt x="0" y="1139834"/>
                </a:lnTo>
                <a:cubicBezTo>
                  <a:pt x="629442" y="1139834"/>
                  <a:pt x="1139834" y="629441"/>
                  <a:pt x="1139834" y="0"/>
                </a:cubicBezTo>
                <a:lnTo>
                  <a:pt x="1139834" y="0"/>
                </a:lnTo>
                <a:lnTo>
                  <a:pt x="0" y="0"/>
                </a:lnTo>
                <a:lnTo>
                  <a:pt x="0" y="1139834"/>
                </a:lnTo>
                <a:close/>
              </a:path>
            </a:pathLst>
          </a:custGeom>
          <a:solidFill>
            <a:srgbClr val="FD9191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-">
            <a:extLst>
              <a:ext uri="{FF2B5EF4-FFF2-40B4-BE49-F238E27FC236}">
                <a16:creationId xmlns:a16="http://schemas.microsoft.com/office/drawing/2014/main" id="{80769C61-0108-4AB7-BC0D-FFA312235DBE}"/>
              </a:ext>
            </a:extLst>
          </p:cNvPr>
          <p:cNvSpPr/>
          <p:nvPr/>
        </p:nvSpPr>
        <p:spPr>
          <a:xfrm>
            <a:off x="8764785" y="5720157"/>
            <a:ext cx="1142404" cy="1142404"/>
          </a:xfrm>
          <a:custGeom>
            <a:avLst/>
            <a:gdLst>
              <a:gd name="connsiteX0" fmla="*/ 0 w 1139833"/>
              <a:gd name="connsiteY0" fmla="*/ 0 h 1139833"/>
              <a:gd name="connsiteX1" fmla="*/ 1139834 w 1139833"/>
              <a:gd name="connsiteY1" fmla="*/ 0 h 1139833"/>
              <a:gd name="connsiteX2" fmla="*/ 1139834 w 1139833"/>
              <a:gd name="connsiteY2" fmla="*/ 1139834 h 1139833"/>
              <a:gd name="connsiteX3" fmla="*/ 1139834 w 1139833"/>
              <a:gd name="connsiteY3" fmla="*/ 1139834 h 1139833"/>
              <a:gd name="connsiteX4" fmla="*/ 0 w 1139833"/>
              <a:gd name="connsiteY4" fmla="*/ 0 h 1139833"/>
              <a:gd name="connsiteX5" fmla="*/ 0 w 1139833"/>
              <a:gd name="connsiteY5" fmla="*/ 0 h 113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9833" h="1139833">
                <a:moveTo>
                  <a:pt x="0" y="0"/>
                </a:moveTo>
                <a:lnTo>
                  <a:pt x="1139834" y="0"/>
                </a:lnTo>
                <a:lnTo>
                  <a:pt x="1139834" y="1139834"/>
                </a:lnTo>
                <a:lnTo>
                  <a:pt x="1139834" y="1139834"/>
                </a:lnTo>
                <a:cubicBezTo>
                  <a:pt x="510392" y="1139834"/>
                  <a:pt x="0" y="630075"/>
                  <a:pt x="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383644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-">
            <a:extLst>
              <a:ext uri="{FF2B5EF4-FFF2-40B4-BE49-F238E27FC236}">
                <a16:creationId xmlns:a16="http://schemas.microsoft.com/office/drawing/2014/main" id="{7CBDFC15-875D-4B83-A758-A0E8EC1442E8}"/>
              </a:ext>
            </a:extLst>
          </p:cNvPr>
          <p:cNvSpPr/>
          <p:nvPr/>
        </p:nvSpPr>
        <p:spPr>
          <a:xfrm>
            <a:off x="9904017" y="1145458"/>
            <a:ext cx="1139232" cy="1139232"/>
          </a:xfrm>
          <a:custGeom>
            <a:avLst/>
            <a:gdLst>
              <a:gd name="connsiteX0" fmla="*/ 1139231 w 1139232"/>
              <a:gd name="connsiteY0" fmla="*/ 967237 h 1139232"/>
              <a:gd name="connsiteX1" fmla="*/ 1139231 w 1139232"/>
              <a:gd name="connsiteY1" fmla="*/ 1139232 h 1139232"/>
              <a:gd name="connsiteX2" fmla="*/ 967236 w 1139232"/>
              <a:gd name="connsiteY2" fmla="*/ 1139232 h 1139232"/>
              <a:gd name="connsiteX3" fmla="*/ 1139231 w 1139232"/>
              <a:gd name="connsiteY3" fmla="*/ 706388 h 1139232"/>
              <a:gd name="connsiteX4" fmla="*/ 1139231 w 1139232"/>
              <a:gd name="connsiteY4" fmla="*/ 852997 h 1139232"/>
              <a:gd name="connsiteX5" fmla="*/ 852360 w 1139232"/>
              <a:gd name="connsiteY5" fmla="*/ 1139232 h 1139232"/>
              <a:gd name="connsiteX6" fmla="*/ 706387 w 1139232"/>
              <a:gd name="connsiteY6" fmla="*/ 1139232 h 1139232"/>
              <a:gd name="connsiteX7" fmla="*/ 1139231 w 1139232"/>
              <a:gd name="connsiteY7" fmla="*/ 444903 h 1139232"/>
              <a:gd name="connsiteX8" fmla="*/ 1139231 w 1139232"/>
              <a:gd name="connsiteY8" fmla="*/ 591512 h 1139232"/>
              <a:gd name="connsiteX9" fmla="*/ 591511 w 1139232"/>
              <a:gd name="connsiteY9" fmla="*/ 1139232 h 1139232"/>
              <a:gd name="connsiteX10" fmla="*/ 444902 w 1139232"/>
              <a:gd name="connsiteY10" fmla="*/ 1139232 h 1139232"/>
              <a:gd name="connsiteX11" fmla="*/ 1139232 w 1139232"/>
              <a:gd name="connsiteY11" fmla="*/ 184054 h 1139232"/>
              <a:gd name="connsiteX12" fmla="*/ 1139232 w 1139232"/>
              <a:gd name="connsiteY12" fmla="*/ 330663 h 1139232"/>
              <a:gd name="connsiteX13" fmla="*/ 330663 w 1139232"/>
              <a:gd name="connsiteY13" fmla="*/ 1139232 h 1139232"/>
              <a:gd name="connsiteX14" fmla="*/ 184054 w 1139232"/>
              <a:gd name="connsiteY14" fmla="*/ 1139232 h 1139232"/>
              <a:gd name="connsiteX15" fmla="*/ 1061803 w 1139232"/>
              <a:gd name="connsiteY15" fmla="*/ 0 h 1139232"/>
              <a:gd name="connsiteX16" fmla="*/ 1139232 w 1139232"/>
              <a:gd name="connsiteY16" fmla="*/ 0 h 1139232"/>
              <a:gd name="connsiteX17" fmla="*/ 1139232 w 1139232"/>
              <a:gd name="connsiteY17" fmla="*/ 69179 h 1139232"/>
              <a:gd name="connsiteX18" fmla="*/ 69179 w 1139232"/>
              <a:gd name="connsiteY18" fmla="*/ 1139232 h 1139232"/>
              <a:gd name="connsiteX19" fmla="*/ 0 w 1139232"/>
              <a:gd name="connsiteY19" fmla="*/ 1139232 h 1139232"/>
              <a:gd name="connsiteX20" fmla="*/ 0 w 1139232"/>
              <a:gd name="connsiteY20" fmla="*/ 1062437 h 1139232"/>
              <a:gd name="connsiteX21" fmla="*/ 800953 w 1139232"/>
              <a:gd name="connsiteY21" fmla="*/ 0 h 1139232"/>
              <a:gd name="connsiteX22" fmla="*/ 947562 w 1139232"/>
              <a:gd name="connsiteY22" fmla="*/ 0 h 1139232"/>
              <a:gd name="connsiteX23" fmla="*/ 0 w 1139232"/>
              <a:gd name="connsiteY23" fmla="*/ 947562 h 1139232"/>
              <a:gd name="connsiteX24" fmla="*/ 0 w 1139232"/>
              <a:gd name="connsiteY24" fmla="*/ 800953 h 1139232"/>
              <a:gd name="connsiteX25" fmla="*/ 540104 w 1139232"/>
              <a:gd name="connsiteY25" fmla="*/ 0 h 1139232"/>
              <a:gd name="connsiteX26" fmla="*/ 686713 w 1139232"/>
              <a:gd name="connsiteY26" fmla="*/ 0 h 1139232"/>
              <a:gd name="connsiteX27" fmla="*/ 0 w 1139232"/>
              <a:gd name="connsiteY27" fmla="*/ 686713 h 1139232"/>
              <a:gd name="connsiteX28" fmla="*/ 0 w 1139232"/>
              <a:gd name="connsiteY28" fmla="*/ 540104 h 1139232"/>
              <a:gd name="connsiteX29" fmla="*/ 278620 w 1139232"/>
              <a:gd name="connsiteY29" fmla="*/ 0 h 1139232"/>
              <a:gd name="connsiteX30" fmla="*/ 425228 w 1139232"/>
              <a:gd name="connsiteY30" fmla="*/ 0 h 1139232"/>
              <a:gd name="connsiteX31" fmla="*/ 0 w 1139232"/>
              <a:gd name="connsiteY31" fmla="*/ 425228 h 1139232"/>
              <a:gd name="connsiteX32" fmla="*/ 0 w 1139232"/>
              <a:gd name="connsiteY32" fmla="*/ 278620 h 1139232"/>
              <a:gd name="connsiteX33" fmla="*/ 0 w 1139232"/>
              <a:gd name="connsiteY33" fmla="*/ 0 h 1139232"/>
              <a:gd name="connsiteX34" fmla="*/ 164380 w 1139232"/>
              <a:gd name="connsiteY34" fmla="*/ 0 h 1139232"/>
              <a:gd name="connsiteX35" fmla="*/ 0 w 1139232"/>
              <a:gd name="connsiteY35" fmla="*/ 164379 h 1139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139232" h="1139232">
                <a:moveTo>
                  <a:pt x="1139231" y="967237"/>
                </a:moveTo>
                <a:lnTo>
                  <a:pt x="1139231" y="1139232"/>
                </a:lnTo>
                <a:lnTo>
                  <a:pt x="967236" y="1139232"/>
                </a:lnTo>
                <a:close/>
                <a:moveTo>
                  <a:pt x="1139231" y="706388"/>
                </a:moveTo>
                <a:lnTo>
                  <a:pt x="1139231" y="852997"/>
                </a:lnTo>
                <a:lnTo>
                  <a:pt x="852360" y="1139232"/>
                </a:lnTo>
                <a:lnTo>
                  <a:pt x="706387" y="1139232"/>
                </a:lnTo>
                <a:close/>
                <a:moveTo>
                  <a:pt x="1139231" y="444903"/>
                </a:moveTo>
                <a:lnTo>
                  <a:pt x="1139231" y="591512"/>
                </a:lnTo>
                <a:lnTo>
                  <a:pt x="591511" y="1139232"/>
                </a:lnTo>
                <a:lnTo>
                  <a:pt x="444902" y="1139232"/>
                </a:lnTo>
                <a:close/>
                <a:moveTo>
                  <a:pt x="1139232" y="184054"/>
                </a:moveTo>
                <a:lnTo>
                  <a:pt x="1139232" y="330663"/>
                </a:lnTo>
                <a:lnTo>
                  <a:pt x="330663" y="1139232"/>
                </a:lnTo>
                <a:lnTo>
                  <a:pt x="184054" y="1139232"/>
                </a:lnTo>
                <a:close/>
                <a:moveTo>
                  <a:pt x="1061803" y="0"/>
                </a:moveTo>
                <a:lnTo>
                  <a:pt x="1139232" y="0"/>
                </a:lnTo>
                <a:lnTo>
                  <a:pt x="1139232" y="69179"/>
                </a:lnTo>
                <a:lnTo>
                  <a:pt x="69179" y="1139232"/>
                </a:lnTo>
                <a:lnTo>
                  <a:pt x="0" y="1139232"/>
                </a:lnTo>
                <a:lnTo>
                  <a:pt x="0" y="1062437"/>
                </a:lnTo>
                <a:close/>
                <a:moveTo>
                  <a:pt x="800953" y="0"/>
                </a:moveTo>
                <a:lnTo>
                  <a:pt x="947562" y="0"/>
                </a:lnTo>
                <a:lnTo>
                  <a:pt x="0" y="947562"/>
                </a:lnTo>
                <a:lnTo>
                  <a:pt x="0" y="800953"/>
                </a:lnTo>
                <a:close/>
                <a:moveTo>
                  <a:pt x="540104" y="0"/>
                </a:moveTo>
                <a:lnTo>
                  <a:pt x="686713" y="0"/>
                </a:lnTo>
                <a:lnTo>
                  <a:pt x="0" y="686713"/>
                </a:lnTo>
                <a:lnTo>
                  <a:pt x="0" y="540104"/>
                </a:lnTo>
                <a:close/>
                <a:moveTo>
                  <a:pt x="278620" y="0"/>
                </a:moveTo>
                <a:lnTo>
                  <a:pt x="425228" y="0"/>
                </a:lnTo>
                <a:lnTo>
                  <a:pt x="0" y="425228"/>
                </a:lnTo>
                <a:lnTo>
                  <a:pt x="0" y="278620"/>
                </a:lnTo>
                <a:close/>
                <a:moveTo>
                  <a:pt x="0" y="0"/>
                </a:moveTo>
                <a:lnTo>
                  <a:pt x="164380" y="0"/>
                </a:lnTo>
                <a:lnTo>
                  <a:pt x="0" y="164379"/>
                </a:lnTo>
                <a:close/>
              </a:path>
            </a:pathLst>
          </a:custGeom>
          <a:solidFill>
            <a:srgbClr val="BB681A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-">
            <a:extLst>
              <a:ext uri="{FF2B5EF4-FFF2-40B4-BE49-F238E27FC236}">
                <a16:creationId xmlns:a16="http://schemas.microsoft.com/office/drawing/2014/main" id="{90A78E63-A151-437E-A485-A9C93B9C901F}"/>
              </a:ext>
            </a:extLst>
          </p:cNvPr>
          <p:cNvSpPr/>
          <p:nvPr/>
        </p:nvSpPr>
        <p:spPr>
          <a:xfrm>
            <a:off x="9904017" y="4575847"/>
            <a:ext cx="1142405" cy="1141771"/>
          </a:xfrm>
          <a:custGeom>
            <a:avLst/>
            <a:gdLst>
              <a:gd name="connsiteX0" fmla="*/ 34272 w 1142405"/>
              <a:gd name="connsiteY0" fmla="*/ 766046 h 1141771"/>
              <a:gd name="connsiteX1" fmla="*/ 376359 w 1142405"/>
              <a:gd name="connsiteY1" fmla="*/ 1108133 h 1141771"/>
              <a:gd name="connsiteX2" fmla="*/ 34272 w 1142405"/>
              <a:gd name="connsiteY2" fmla="*/ 766046 h 1141771"/>
              <a:gd name="connsiteX3" fmla="*/ 0 w 1142405"/>
              <a:gd name="connsiteY3" fmla="*/ 457597 h 1141771"/>
              <a:gd name="connsiteX4" fmla="*/ 674654 w 1142405"/>
              <a:gd name="connsiteY4" fmla="*/ 1132251 h 1141771"/>
              <a:gd name="connsiteX5" fmla="*/ 570568 w 1142405"/>
              <a:gd name="connsiteY5" fmla="*/ 1141771 h 1141771"/>
              <a:gd name="connsiteX6" fmla="*/ 528680 w 1142405"/>
              <a:gd name="connsiteY6" fmla="*/ 1140502 h 1141771"/>
              <a:gd name="connsiteX7" fmla="*/ 1269 w 1142405"/>
              <a:gd name="connsiteY7" fmla="*/ 613091 h 1141771"/>
              <a:gd name="connsiteX8" fmla="*/ 0 w 1142405"/>
              <a:gd name="connsiteY8" fmla="*/ 571203 h 1141771"/>
              <a:gd name="connsiteX9" fmla="*/ 0 w 1142405"/>
              <a:gd name="connsiteY9" fmla="*/ 183419 h 1141771"/>
              <a:gd name="connsiteX10" fmla="*/ 872670 w 1142405"/>
              <a:gd name="connsiteY10" fmla="*/ 1056090 h 1141771"/>
              <a:gd name="connsiteX11" fmla="*/ 769219 w 1142405"/>
              <a:gd name="connsiteY11" fmla="*/ 1106864 h 1141771"/>
              <a:gd name="connsiteX12" fmla="*/ 0 w 1142405"/>
              <a:gd name="connsiteY12" fmla="*/ 337644 h 1141771"/>
              <a:gd name="connsiteX13" fmla="*/ 812376 w 1142405"/>
              <a:gd name="connsiteY13" fmla="*/ 53312 h 1141771"/>
              <a:gd name="connsiteX14" fmla="*/ 1089092 w 1142405"/>
              <a:gd name="connsiteY14" fmla="*/ 330028 h 1141771"/>
              <a:gd name="connsiteX15" fmla="*/ 484887 w 1142405"/>
              <a:gd name="connsiteY15" fmla="*/ 0 h 1141771"/>
              <a:gd name="connsiteX16" fmla="*/ 571202 w 1142405"/>
              <a:gd name="connsiteY16" fmla="*/ 0 h 1141771"/>
              <a:gd name="connsiteX17" fmla="*/ 643554 w 1142405"/>
              <a:gd name="connsiteY17" fmla="*/ 4443 h 1141771"/>
              <a:gd name="connsiteX18" fmla="*/ 1137962 w 1142405"/>
              <a:gd name="connsiteY18" fmla="*/ 498850 h 1141771"/>
              <a:gd name="connsiteX19" fmla="*/ 1142405 w 1142405"/>
              <a:gd name="connsiteY19" fmla="*/ 571203 h 1141771"/>
              <a:gd name="connsiteX20" fmla="*/ 1136692 w 1142405"/>
              <a:gd name="connsiteY20" fmla="*/ 651806 h 1141771"/>
              <a:gd name="connsiteX21" fmla="*/ 210709 w 1142405"/>
              <a:gd name="connsiteY21" fmla="*/ 0 h 1141771"/>
              <a:gd name="connsiteX22" fmla="*/ 364934 w 1142405"/>
              <a:gd name="connsiteY22" fmla="*/ 0 h 1141771"/>
              <a:gd name="connsiteX23" fmla="*/ 1114478 w 1142405"/>
              <a:gd name="connsiteY23" fmla="*/ 748910 h 1141771"/>
              <a:gd name="connsiteX24" fmla="*/ 1066878 w 1142405"/>
              <a:gd name="connsiteY24" fmla="*/ 855535 h 1141771"/>
              <a:gd name="connsiteX25" fmla="*/ 0 w 1142405"/>
              <a:gd name="connsiteY25" fmla="*/ 0 h 1141771"/>
              <a:gd name="connsiteX26" fmla="*/ 90758 w 1142405"/>
              <a:gd name="connsiteY26" fmla="*/ 0 h 1141771"/>
              <a:gd name="connsiteX27" fmla="*/ 1017376 w 1142405"/>
              <a:gd name="connsiteY27" fmla="*/ 927252 h 1141771"/>
              <a:gd name="connsiteX28" fmla="*/ 941850 w 1142405"/>
              <a:gd name="connsiteY28" fmla="*/ 1005317 h 1141771"/>
              <a:gd name="connsiteX29" fmla="*/ 0 w 1142405"/>
              <a:gd name="connsiteY29" fmla="*/ 63467 h 114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142405" h="1141771">
                <a:moveTo>
                  <a:pt x="34272" y="766046"/>
                </a:moveTo>
                <a:lnTo>
                  <a:pt x="376359" y="1108133"/>
                </a:lnTo>
                <a:cubicBezTo>
                  <a:pt x="217692" y="1050378"/>
                  <a:pt x="92027" y="924713"/>
                  <a:pt x="34272" y="766046"/>
                </a:cubicBezTo>
                <a:close/>
                <a:moveTo>
                  <a:pt x="0" y="457597"/>
                </a:moveTo>
                <a:lnTo>
                  <a:pt x="674654" y="1132251"/>
                </a:lnTo>
                <a:cubicBezTo>
                  <a:pt x="641015" y="1138598"/>
                  <a:pt x="606109" y="1141771"/>
                  <a:pt x="570568" y="1141771"/>
                </a:cubicBezTo>
                <a:cubicBezTo>
                  <a:pt x="556604" y="1141771"/>
                  <a:pt x="542642" y="1141771"/>
                  <a:pt x="528680" y="1140502"/>
                </a:cubicBezTo>
                <a:lnTo>
                  <a:pt x="1269" y="613091"/>
                </a:lnTo>
                <a:cubicBezTo>
                  <a:pt x="634" y="599129"/>
                  <a:pt x="0" y="585166"/>
                  <a:pt x="0" y="571203"/>
                </a:cubicBezTo>
                <a:close/>
                <a:moveTo>
                  <a:pt x="0" y="183419"/>
                </a:moveTo>
                <a:lnTo>
                  <a:pt x="872670" y="1056090"/>
                </a:lnTo>
                <a:cubicBezTo>
                  <a:pt x="840302" y="1076400"/>
                  <a:pt x="805396" y="1093536"/>
                  <a:pt x="769219" y="1106864"/>
                </a:cubicBezTo>
                <a:lnTo>
                  <a:pt x="0" y="337644"/>
                </a:lnTo>
                <a:close/>
                <a:moveTo>
                  <a:pt x="812376" y="53312"/>
                </a:moveTo>
                <a:cubicBezTo>
                  <a:pt x="934232" y="110433"/>
                  <a:pt x="1032606" y="208172"/>
                  <a:pt x="1089092" y="330028"/>
                </a:cubicBezTo>
                <a:close/>
                <a:moveTo>
                  <a:pt x="484887" y="0"/>
                </a:moveTo>
                <a:lnTo>
                  <a:pt x="571202" y="0"/>
                </a:lnTo>
                <a:cubicBezTo>
                  <a:pt x="595954" y="0"/>
                  <a:pt x="619437" y="1904"/>
                  <a:pt x="643554" y="4443"/>
                </a:cubicBezTo>
                <a:lnTo>
                  <a:pt x="1137962" y="498850"/>
                </a:lnTo>
                <a:cubicBezTo>
                  <a:pt x="1141135" y="522967"/>
                  <a:pt x="1142405" y="546450"/>
                  <a:pt x="1142405" y="571203"/>
                </a:cubicBezTo>
                <a:cubicBezTo>
                  <a:pt x="1142405" y="598493"/>
                  <a:pt x="1140501" y="625784"/>
                  <a:pt x="1136692" y="651806"/>
                </a:cubicBezTo>
                <a:close/>
                <a:moveTo>
                  <a:pt x="210709" y="0"/>
                </a:moveTo>
                <a:lnTo>
                  <a:pt x="364934" y="0"/>
                </a:lnTo>
                <a:lnTo>
                  <a:pt x="1114478" y="748910"/>
                </a:lnTo>
                <a:cubicBezTo>
                  <a:pt x="1102420" y="786355"/>
                  <a:pt x="1085919" y="821897"/>
                  <a:pt x="1066878" y="855535"/>
                </a:cubicBezTo>
                <a:close/>
                <a:moveTo>
                  <a:pt x="0" y="0"/>
                </a:moveTo>
                <a:lnTo>
                  <a:pt x="90758" y="0"/>
                </a:lnTo>
                <a:lnTo>
                  <a:pt x="1017376" y="927252"/>
                </a:lnTo>
                <a:cubicBezTo>
                  <a:pt x="994527" y="955178"/>
                  <a:pt x="969776" y="981834"/>
                  <a:pt x="941850" y="1005317"/>
                </a:cubicBezTo>
                <a:lnTo>
                  <a:pt x="0" y="63467"/>
                </a:lnTo>
                <a:close/>
              </a:path>
            </a:pathLst>
          </a:custGeom>
          <a:solidFill>
            <a:srgbClr val="383644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-">
            <a:extLst>
              <a:ext uri="{FF2B5EF4-FFF2-40B4-BE49-F238E27FC236}">
                <a16:creationId xmlns:a16="http://schemas.microsoft.com/office/drawing/2014/main" id="{E406767F-C009-43D6-8A63-73B8AEE9F25B}"/>
              </a:ext>
            </a:extLst>
          </p:cNvPr>
          <p:cNvSpPr/>
          <p:nvPr/>
        </p:nvSpPr>
        <p:spPr>
          <a:xfrm>
            <a:off x="11046421" y="-3293"/>
            <a:ext cx="1139232" cy="1139232"/>
          </a:xfrm>
          <a:custGeom>
            <a:avLst/>
            <a:gdLst>
              <a:gd name="connsiteX0" fmla="*/ 1139232 w 1139232"/>
              <a:gd name="connsiteY0" fmla="*/ 967237 h 1139232"/>
              <a:gd name="connsiteX1" fmla="*/ 1139232 w 1139232"/>
              <a:gd name="connsiteY1" fmla="*/ 1139232 h 1139232"/>
              <a:gd name="connsiteX2" fmla="*/ 967237 w 1139232"/>
              <a:gd name="connsiteY2" fmla="*/ 1139232 h 1139232"/>
              <a:gd name="connsiteX3" fmla="*/ 1139232 w 1139232"/>
              <a:gd name="connsiteY3" fmla="*/ 706387 h 1139232"/>
              <a:gd name="connsiteX4" fmla="*/ 1139232 w 1139232"/>
              <a:gd name="connsiteY4" fmla="*/ 852996 h 1139232"/>
              <a:gd name="connsiteX5" fmla="*/ 852361 w 1139232"/>
              <a:gd name="connsiteY5" fmla="*/ 1139231 h 1139232"/>
              <a:gd name="connsiteX6" fmla="*/ 706388 w 1139232"/>
              <a:gd name="connsiteY6" fmla="*/ 1139231 h 1139232"/>
              <a:gd name="connsiteX7" fmla="*/ 1139232 w 1139232"/>
              <a:gd name="connsiteY7" fmla="*/ 444903 h 1139232"/>
              <a:gd name="connsiteX8" fmla="*/ 1139232 w 1139232"/>
              <a:gd name="connsiteY8" fmla="*/ 591512 h 1139232"/>
              <a:gd name="connsiteX9" fmla="*/ 591512 w 1139232"/>
              <a:gd name="connsiteY9" fmla="*/ 1139232 h 1139232"/>
              <a:gd name="connsiteX10" fmla="*/ 444903 w 1139232"/>
              <a:gd name="connsiteY10" fmla="*/ 1139232 h 1139232"/>
              <a:gd name="connsiteX11" fmla="*/ 1139232 w 1139232"/>
              <a:gd name="connsiteY11" fmla="*/ 184054 h 1139232"/>
              <a:gd name="connsiteX12" fmla="*/ 1139232 w 1139232"/>
              <a:gd name="connsiteY12" fmla="*/ 330663 h 1139232"/>
              <a:gd name="connsiteX13" fmla="*/ 330663 w 1139232"/>
              <a:gd name="connsiteY13" fmla="*/ 1139232 h 1139232"/>
              <a:gd name="connsiteX14" fmla="*/ 184054 w 1139232"/>
              <a:gd name="connsiteY14" fmla="*/ 1139232 h 1139232"/>
              <a:gd name="connsiteX15" fmla="*/ 540104 w 1139232"/>
              <a:gd name="connsiteY15" fmla="*/ 0 h 1139232"/>
              <a:gd name="connsiteX16" fmla="*/ 686713 w 1139232"/>
              <a:gd name="connsiteY16" fmla="*/ 0 h 1139232"/>
              <a:gd name="connsiteX17" fmla="*/ 0 w 1139232"/>
              <a:gd name="connsiteY17" fmla="*/ 686713 h 1139232"/>
              <a:gd name="connsiteX18" fmla="*/ 0 w 1139232"/>
              <a:gd name="connsiteY18" fmla="*/ 540104 h 1139232"/>
              <a:gd name="connsiteX19" fmla="*/ 1061803 w 1139232"/>
              <a:gd name="connsiteY19" fmla="*/ 0 h 1139232"/>
              <a:gd name="connsiteX20" fmla="*/ 1139232 w 1139232"/>
              <a:gd name="connsiteY20" fmla="*/ 0 h 1139232"/>
              <a:gd name="connsiteX21" fmla="*/ 1139232 w 1139232"/>
              <a:gd name="connsiteY21" fmla="*/ 69179 h 1139232"/>
              <a:gd name="connsiteX22" fmla="*/ 69179 w 1139232"/>
              <a:gd name="connsiteY22" fmla="*/ 1139232 h 1139232"/>
              <a:gd name="connsiteX23" fmla="*/ 0 w 1139232"/>
              <a:gd name="connsiteY23" fmla="*/ 1139232 h 1139232"/>
              <a:gd name="connsiteX24" fmla="*/ 0 w 1139232"/>
              <a:gd name="connsiteY24" fmla="*/ 1062437 h 1139232"/>
              <a:gd name="connsiteX25" fmla="*/ 800953 w 1139232"/>
              <a:gd name="connsiteY25" fmla="*/ 0 h 1139232"/>
              <a:gd name="connsiteX26" fmla="*/ 947562 w 1139232"/>
              <a:gd name="connsiteY26" fmla="*/ 0 h 1139232"/>
              <a:gd name="connsiteX27" fmla="*/ 0 w 1139232"/>
              <a:gd name="connsiteY27" fmla="*/ 947562 h 1139232"/>
              <a:gd name="connsiteX28" fmla="*/ 0 w 1139232"/>
              <a:gd name="connsiteY28" fmla="*/ 800953 h 1139232"/>
              <a:gd name="connsiteX29" fmla="*/ 0 w 1139232"/>
              <a:gd name="connsiteY29" fmla="*/ 0 h 1139232"/>
              <a:gd name="connsiteX30" fmla="*/ 164380 w 1139232"/>
              <a:gd name="connsiteY30" fmla="*/ 0 h 1139232"/>
              <a:gd name="connsiteX31" fmla="*/ 0 w 1139232"/>
              <a:gd name="connsiteY31" fmla="*/ 164379 h 1139232"/>
              <a:gd name="connsiteX32" fmla="*/ 278620 w 1139232"/>
              <a:gd name="connsiteY32" fmla="*/ 0 h 1139232"/>
              <a:gd name="connsiteX33" fmla="*/ 425228 w 1139232"/>
              <a:gd name="connsiteY33" fmla="*/ 0 h 1139232"/>
              <a:gd name="connsiteX34" fmla="*/ 0 w 1139232"/>
              <a:gd name="connsiteY34" fmla="*/ 425228 h 1139232"/>
              <a:gd name="connsiteX35" fmla="*/ 0 w 1139232"/>
              <a:gd name="connsiteY35" fmla="*/ 278620 h 1139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139232" h="1139232">
                <a:moveTo>
                  <a:pt x="1139232" y="967237"/>
                </a:moveTo>
                <a:lnTo>
                  <a:pt x="1139232" y="1139232"/>
                </a:lnTo>
                <a:lnTo>
                  <a:pt x="967237" y="1139232"/>
                </a:lnTo>
                <a:close/>
                <a:moveTo>
                  <a:pt x="1139232" y="706387"/>
                </a:moveTo>
                <a:lnTo>
                  <a:pt x="1139232" y="852996"/>
                </a:lnTo>
                <a:lnTo>
                  <a:pt x="852361" y="1139231"/>
                </a:lnTo>
                <a:lnTo>
                  <a:pt x="706388" y="1139231"/>
                </a:lnTo>
                <a:close/>
                <a:moveTo>
                  <a:pt x="1139232" y="444903"/>
                </a:moveTo>
                <a:lnTo>
                  <a:pt x="1139232" y="591512"/>
                </a:lnTo>
                <a:lnTo>
                  <a:pt x="591512" y="1139232"/>
                </a:lnTo>
                <a:lnTo>
                  <a:pt x="444903" y="1139232"/>
                </a:lnTo>
                <a:close/>
                <a:moveTo>
                  <a:pt x="1139232" y="184054"/>
                </a:moveTo>
                <a:lnTo>
                  <a:pt x="1139232" y="330663"/>
                </a:lnTo>
                <a:lnTo>
                  <a:pt x="330663" y="1139232"/>
                </a:lnTo>
                <a:lnTo>
                  <a:pt x="184054" y="1139232"/>
                </a:lnTo>
                <a:close/>
                <a:moveTo>
                  <a:pt x="540104" y="0"/>
                </a:moveTo>
                <a:lnTo>
                  <a:pt x="686713" y="0"/>
                </a:lnTo>
                <a:lnTo>
                  <a:pt x="0" y="686713"/>
                </a:lnTo>
                <a:lnTo>
                  <a:pt x="0" y="540104"/>
                </a:lnTo>
                <a:close/>
                <a:moveTo>
                  <a:pt x="1061803" y="0"/>
                </a:moveTo>
                <a:lnTo>
                  <a:pt x="1139232" y="0"/>
                </a:lnTo>
                <a:lnTo>
                  <a:pt x="1139232" y="69179"/>
                </a:lnTo>
                <a:lnTo>
                  <a:pt x="69179" y="1139232"/>
                </a:lnTo>
                <a:lnTo>
                  <a:pt x="0" y="1139232"/>
                </a:lnTo>
                <a:lnTo>
                  <a:pt x="0" y="1062437"/>
                </a:lnTo>
                <a:close/>
                <a:moveTo>
                  <a:pt x="800953" y="0"/>
                </a:moveTo>
                <a:lnTo>
                  <a:pt x="947562" y="0"/>
                </a:lnTo>
                <a:lnTo>
                  <a:pt x="0" y="947562"/>
                </a:lnTo>
                <a:lnTo>
                  <a:pt x="0" y="800953"/>
                </a:lnTo>
                <a:close/>
                <a:moveTo>
                  <a:pt x="0" y="0"/>
                </a:moveTo>
                <a:lnTo>
                  <a:pt x="164380" y="0"/>
                </a:lnTo>
                <a:lnTo>
                  <a:pt x="0" y="164379"/>
                </a:lnTo>
                <a:close/>
                <a:moveTo>
                  <a:pt x="278620" y="0"/>
                </a:moveTo>
                <a:lnTo>
                  <a:pt x="425228" y="0"/>
                </a:lnTo>
                <a:lnTo>
                  <a:pt x="0" y="425228"/>
                </a:lnTo>
                <a:lnTo>
                  <a:pt x="0" y="278620"/>
                </a:lnTo>
                <a:close/>
              </a:path>
            </a:pathLst>
          </a:custGeom>
          <a:solidFill>
            <a:srgbClr val="FEC2C2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3" name="-">
            <a:extLst>
              <a:ext uri="{FF2B5EF4-FFF2-40B4-BE49-F238E27FC236}">
                <a16:creationId xmlns:a16="http://schemas.microsoft.com/office/drawing/2014/main" id="{AFC60C1C-051D-4104-8875-164E4833E59B}"/>
              </a:ext>
            </a:extLst>
          </p:cNvPr>
          <p:cNvGrpSpPr/>
          <p:nvPr/>
        </p:nvGrpSpPr>
        <p:grpSpPr>
          <a:xfrm>
            <a:off x="9904019" y="-3293"/>
            <a:ext cx="2281633" cy="2282272"/>
            <a:chOff x="9895448" y="4432"/>
            <a:chExt cx="2276498" cy="2277135"/>
          </a:xfrm>
          <a:solidFill>
            <a:srgbClr val="FD9191"/>
          </a:solidFill>
        </p:grpSpPr>
        <p:sp>
          <p:nvSpPr>
            <p:cNvPr id="84" name="-">
              <a:extLst>
                <a:ext uri="{FF2B5EF4-FFF2-40B4-BE49-F238E27FC236}">
                  <a16:creationId xmlns:a16="http://schemas.microsoft.com/office/drawing/2014/main" id="{38654AC9-1FCF-49E4-96F7-8648C5F96E4D}"/>
                </a:ext>
              </a:extLst>
            </p:cNvPr>
            <p:cNvSpPr/>
            <p:nvPr/>
          </p:nvSpPr>
          <p:spPr>
            <a:xfrm>
              <a:off x="10764094" y="4432"/>
              <a:ext cx="538571" cy="1138567"/>
            </a:xfrm>
            <a:custGeom>
              <a:avLst/>
              <a:gdLst>
                <a:gd name="connsiteX0" fmla="*/ 269286 w 538571"/>
                <a:gd name="connsiteY0" fmla="*/ 1138567 h 1138567"/>
                <a:gd name="connsiteX1" fmla="*/ 212294 w 538571"/>
                <a:gd name="connsiteY1" fmla="*/ 1081576 h 1138567"/>
                <a:gd name="connsiteX2" fmla="*/ 212294 w 538571"/>
                <a:gd name="connsiteY2" fmla="*/ 56992 h 1138567"/>
                <a:gd name="connsiteX3" fmla="*/ 269286 w 538571"/>
                <a:gd name="connsiteY3" fmla="*/ 0 h 1138567"/>
                <a:gd name="connsiteX4" fmla="*/ 326277 w 538571"/>
                <a:gd name="connsiteY4" fmla="*/ 56992 h 1138567"/>
                <a:gd name="connsiteX5" fmla="*/ 326277 w 538571"/>
                <a:gd name="connsiteY5" fmla="*/ 1081576 h 1138567"/>
                <a:gd name="connsiteX6" fmla="*/ 269286 w 538571"/>
                <a:gd name="connsiteY6" fmla="*/ 1138567 h 1138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8571" h="1138567">
                  <a:moveTo>
                    <a:pt x="269286" y="1138567"/>
                  </a:moveTo>
                  <a:lnTo>
                    <a:pt x="212294" y="1081576"/>
                  </a:lnTo>
                  <a:cubicBezTo>
                    <a:pt x="-70765" y="798517"/>
                    <a:pt x="-70765" y="340050"/>
                    <a:pt x="212294" y="56992"/>
                  </a:cubicBezTo>
                  <a:lnTo>
                    <a:pt x="269286" y="0"/>
                  </a:lnTo>
                  <a:lnTo>
                    <a:pt x="326277" y="56992"/>
                  </a:lnTo>
                  <a:cubicBezTo>
                    <a:pt x="609336" y="340050"/>
                    <a:pt x="609336" y="798517"/>
                    <a:pt x="326277" y="1081576"/>
                  </a:cubicBezTo>
                  <a:lnTo>
                    <a:pt x="269286" y="1138567"/>
                  </a:lnTo>
                  <a:close/>
                </a:path>
              </a:pathLst>
            </a:custGeom>
            <a:grpFill/>
            <a:ln w="6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-">
              <a:extLst>
                <a:ext uri="{FF2B5EF4-FFF2-40B4-BE49-F238E27FC236}">
                  <a16:creationId xmlns:a16="http://schemas.microsoft.com/office/drawing/2014/main" id="{D82B24C1-BBAA-46A0-8257-C171BFB07B03}"/>
                </a:ext>
              </a:extLst>
            </p:cNvPr>
            <p:cNvSpPr/>
            <p:nvPr/>
          </p:nvSpPr>
          <p:spPr>
            <a:xfrm>
              <a:off x="10764094" y="1143000"/>
              <a:ext cx="538571" cy="1138567"/>
            </a:xfrm>
            <a:custGeom>
              <a:avLst/>
              <a:gdLst>
                <a:gd name="connsiteX0" fmla="*/ 269286 w 538571"/>
                <a:gd name="connsiteY0" fmla="*/ 1138567 h 1138567"/>
                <a:gd name="connsiteX1" fmla="*/ 212294 w 538571"/>
                <a:gd name="connsiteY1" fmla="*/ 1081576 h 1138567"/>
                <a:gd name="connsiteX2" fmla="*/ 212294 w 538571"/>
                <a:gd name="connsiteY2" fmla="*/ 56992 h 1138567"/>
                <a:gd name="connsiteX3" fmla="*/ 269286 w 538571"/>
                <a:gd name="connsiteY3" fmla="*/ 0 h 1138567"/>
                <a:gd name="connsiteX4" fmla="*/ 326277 w 538571"/>
                <a:gd name="connsiteY4" fmla="*/ 56992 h 1138567"/>
                <a:gd name="connsiteX5" fmla="*/ 326277 w 538571"/>
                <a:gd name="connsiteY5" fmla="*/ 1081576 h 1138567"/>
                <a:gd name="connsiteX6" fmla="*/ 269286 w 538571"/>
                <a:gd name="connsiteY6" fmla="*/ 1138567 h 1138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8571" h="1138567">
                  <a:moveTo>
                    <a:pt x="269286" y="1138567"/>
                  </a:moveTo>
                  <a:lnTo>
                    <a:pt x="212294" y="1081576"/>
                  </a:lnTo>
                  <a:cubicBezTo>
                    <a:pt x="-70765" y="798517"/>
                    <a:pt x="-70765" y="340050"/>
                    <a:pt x="212294" y="56992"/>
                  </a:cubicBezTo>
                  <a:lnTo>
                    <a:pt x="269286" y="0"/>
                  </a:lnTo>
                  <a:lnTo>
                    <a:pt x="326277" y="56992"/>
                  </a:lnTo>
                  <a:cubicBezTo>
                    <a:pt x="609336" y="340050"/>
                    <a:pt x="609336" y="798517"/>
                    <a:pt x="326277" y="1081576"/>
                  </a:cubicBezTo>
                  <a:lnTo>
                    <a:pt x="269286" y="1138567"/>
                  </a:lnTo>
                  <a:close/>
                </a:path>
              </a:pathLst>
            </a:custGeom>
            <a:grpFill/>
            <a:ln w="6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-">
              <a:extLst>
                <a:ext uri="{FF2B5EF4-FFF2-40B4-BE49-F238E27FC236}">
                  <a16:creationId xmlns:a16="http://schemas.microsoft.com/office/drawing/2014/main" id="{C6761180-7C35-4E42-929F-1FE0AFADAE28}"/>
                </a:ext>
              </a:extLst>
            </p:cNvPr>
            <p:cNvSpPr/>
            <p:nvPr/>
          </p:nvSpPr>
          <p:spPr>
            <a:xfrm>
              <a:off x="9895448" y="873714"/>
              <a:ext cx="1138567" cy="538571"/>
            </a:xfrm>
            <a:custGeom>
              <a:avLst/>
              <a:gdLst>
                <a:gd name="connsiteX0" fmla="*/ 1138568 w 1138567"/>
                <a:gd name="connsiteY0" fmla="*/ 269286 h 538571"/>
                <a:gd name="connsiteX1" fmla="*/ 1081576 w 1138567"/>
                <a:gd name="connsiteY1" fmla="*/ 326277 h 538571"/>
                <a:gd name="connsiteX2" fmla="*/ 56992 w 1138567"/>
                <a:gd name="connsiteY2" fmla="*/ 326277 h 538571"/>
                <a:gd name="connsiteX3" fmla="*/ 0 w 1138567"/>
                <a:gd name="connsiteY3" fmla="*/ 269286 h 538571"/>
                <a:gd name="connsiteX4" fmla="*/ 56992 w 1138567"/>
                <a:gd name="connsiteY4" fmla="*/ 212294 h 538571"/>
                <a:gd name="connsiteX5" fmla="*/ 1081576 w 1138567"/>
                <a:gd name="connsiteY5" fmla="*/ 212294 h 538571"/>
                <a:gd name="connsiteX6" fmla="*/ 1138568 w 1138567"/>
                <a:gd name="connsiteY6" fmla="*/ 269286 h 538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8567" h="538571">
                  <a:moveTo>
                    <a:pt x="1138568" y="269286"/>
                  </a:moveTo>
                  <a:lnTo>
                    <a:pt x="1081576" y="326277"/>
                  </a:lnTo>
                  <a:cubicBezTo>
                    <a:pt x="798517" y="609336"/>
                    <a:pt x="340050" y="609336"/>
                    <a:pt x="56992" y="326277"/>
                  </a:cubicBezTo>
                  <a:lnTo>
                    <a:pt x="0" y="269286"/>
                  </a:lnTo>
                  <a:lnTo>
                    <a:pt x="56992" y="212294"/>
                  </a:lnTo>
                  <a:cubicBezTo>
                    <a:pt x="340050" y="-70765"/>
                    <a:pt x="798517" y="-70765"/>
                    <a:pt x="1081576" y="212294"/>
                  </a:cubicBezTo>
                  <a:lnTo>
                    <a:pt x="1138568" y="269286"/>
                  </a:lnTo>
                  <a:close/>
                </a:path>
              </a:pathLst>
            </a:custGeom>
            <a:grpFill/>
            <a:ln w="6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-">
              <a:extLst>
                <a:ext uri="{FF2B5EF4-FFF2-40B4-BE49-F238E27FC236}">
                  <a16:creationId xmlns:a16="http://schemas.microsoft.com/office/drawing/2014/main" id="{66A644B2-3A3E-42EB-A2BC-194901102CB1}"/>
                </a:ext>
              </a:extLst>
            </p:cNvPr>
            <p:cNvSpPr/>
            <p:nvPr/>
          </p:nvSpPr>
          <p:spPr>
            <a:xfrm>
              <a:off x="11033379" y="873714"/>
              <a:ext cx="1138567" cy="538571"/>
            </a:xfrm>
            <a:custGeom>
              <a:avLst/>
              <a:gdLst>
                <a:gd name="connsiteX0" fmla="*/ 1138568 w 1138567"/>
                <a:gd name="connsiteY0" fmla="*/ 269286 h 538571"/>
                <a:gd name="connsiteX1" fmla="*/ 1081576 w 1138567"/>
                <a:gd name="connsiteY1" fmla="*/ 326277 h 538571"/>
                <a:gd name="connsiteX2" fmla="*/ 56992 w 1138567"/>
                <a:gd name="connsiteY2" fmla="*/ 326277 h 538571"/>
                <a:gd name="connsiteX3" fmla="*/ 0 w 1138567"/>
                <a:gd name="connsiteY3" fmla="*/ 269286 h 538571"/>
                <a:gd name="connsiteX4" fmla="*/ 56992 w 1138567"/>
                <a:gd name="connsiteY4" fmla="*/ 212294 h 538571"/>
                <a:gd name="connsiteX5" fmla="*/ 1081576 w 1138567"/>
                <a:gd name="connsiteY5" fmla="*/ 212294 h 538571"/>
                <a:gd name="connsiteX6" fmla="*/ 1138568 w 1138567"/>
                <a:gd name="connsiteY6" fmla="*/ 269286 h 538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8567" h="538571">
                  <a:moveTo>
                    <a:pt x="1138568" y="269286"/>
                  </a:moveTo>
                  <a:lnTo>
                    <a:pt x="1081576" y="326277"/>
                  </a:lnTo>
                  <a:cubicBezTo>
                    <a:pt x="798518" y="609336"/>
                    <a:pt x="340051" y="609336"/>
                    <a:pt x="56992" y="326277"/>
                  </a:cubicBezTo>
                  <a:lnTo>
                    <a:pt x="0" y="269286"/>
                  </a:lnTo>
                  <a:lnTo>
                    <a:pt x="56992" y="212294"/>
                  </a:lnTo>
                  <a:cubicBezTo>
                    <a:pt x="340051" y="-70765"/>
                    <a:pt x="798518" y="-70765"/>
                    <a:pt x="1081576" y="212294"/>
                  </a:cubicBezTo>
                  <a:lnTo>
                    <a:pt x="1138568" y="269286"/>
                  </a:lnTo>
                  <a:close/>
                </a:path>
              </a:pathLst>
            </a:custGeom>
            <a:grpFill/>
            <a:ln w="6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8" name="-">
            <a:extLst>
              <a:ext uri="{FF2B5EF4-FFF2-40B4-BE49-F238E27FC236}">
                <a16:creationId xmlns:a16="http://schemas.microsoft.com/office/drawing/2014/main" id="{AFC60C1C-051D-4104-8875-164E4833E59B}"/>
              </a:ext>
            </a:extLst>
          </p:cNvPr>
          <p:cNvGrpSpPr/>
          <p:nvPr/>
        </p:nvGrpSpPr>
        <p:grpSpPr>
          <a:xfrm>
            <a:off x="8772402" y="5715080"/>
            <a:ext cx="1136693" cy="1139867"/>
            <a:chOff x="8766377" y="5709934"/>
            <a:chExt cx="1134135" cy="1137301"/>
          </a:xfrm>
          <a:solidFill>
            <a:srgbClr val="FEC2C2"/>
          </a:solidFill>
        </p:grpSpPr>
        <p:sp>
          <p:nvSpPr>
            <p:cNvPr id="90" name="-">
              <a:extLst>
                <a:ext uri="{FF2B5EF4-FFF2-40B4-BE49-F238E27FC236}">
                  <a16:creationId xmlns:a16="http://schemas.microsoft.com/office/drawing/2014/main" id="{B61DB0C4-AC52-463E-B04C-0CFB0C177F6F}"/>
                </a:ext>
              </a:extLst>
            </p:cNvPr>
            <p:cNvSpPr/>
            <p:nvPr/>
          </p:nvSpPr>
          <p:spPr>
            <a:xfrm>
              <a:off x="9630629" y="5715000"/>
              <a:ext cx="267349" cy="1132235"/>
            </a:xfrm>
            <a:custGeom>
              <a:avLst/>
              <a:gdLst>
                <a:gd name="connsiteX0" fmla="*/ 200227 w 267349"/>
                <a:gd name="connsiteY0" fmla="*/ 63957 h 1132235"/>
                <a:gd name="connsiteX1" fmla="*/ 212257 w 267349"/>
                <a:gd name="connsiteY1" fmla="*/ 51926 h 1132235"/>
                <a:gd name="connsiteX2" fmla="*/ 264184 w 267349"/>
                <a:gd name="connsiteY2" fmla="*/ 0 h 1132235"/>
                <a:gd name="connsiteX3" fmla="*/ 267350 w 267349"/>
                <a:gd name="connsiteY3" fmla="*/ 0 h 1132235"/>
                <a:gd name="connsiteX4" fmla="*/ 267350 w 267349"/>
                <a:gd name="connsiteY4" fmla="*/ 1132235 h 1132235"/>
                <a:gd name="connsiteX5" fmla="*/ 211624 w 267349"/>
                <a:gd name="connsiteY5" fmla="*/ 1076510 h 1132235"/>
                <a:gd name="connsiteX6" fmla="*/ 200227 w 267349"/>
                <a:gd name="connsiteY6" fmla="*/ 63957 h 1132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7349" h="1132235">
                  <a:moveTo>
                    <a:pt x="200227" y="63957"/>
                  </a:moveTo>
                  <a:cubicBezTo>
                    <a:pt x="204026" y="60158"/>
                    <a:pt x="208458" y="56359"/>
                    <a:pt x="212257" y="51926"/>
                  </a:cubicBezTo>
                  <a:lnTo>
                    <a:pt x="264184" y="0"/>
                  </a:lnTo>
                  <a:lnTo>
                    <a:pt x="267350" y="0"/>
                  </a:lnTo>
                  <a:lnTo>
                    <a:pt x="267350" y="1132235"/>
                  </a:lnTo>
                  <a:lnTo>
                    <a:pt x="211624" y="1076510"/>
                  </a:lnTo>
                  <a:cubicBezTo>
                    <a:pt x="-66369" y="797884"/>
                    <a:pt x="-70801" y="347649"/>
                    <a:pt x="200227" y="63957"/>
                  </a:cubicBezTo>
                  <a:close/>
                </a:path>
              </a:pathLst>
            </a:custGeom>
            <a:grpFill/>
            <a:ln w="6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-">
              <a:extLst>
                <a:ext uri="{FF2B5EF4-FFF2-40B4-BE49-F238E27FC236}">
                  <a16:creationId xmlns:a16="http://schemas.microsoft.com/office/drawing/2014/main" id="{6A7FC79A-9AB3-48F7-8974-1E22CEE824AB}"/>
                </a:ext>
              </a:extLst>
            </p:cNvPr>
            <p:cNvSpPr/>
            <p:nvPr/>
          </p:nvSpPr>
          <p:spPr>
            <a:xfrm>
              <a:off x="8766377" y="5715000"/>
              <a:ext cx="1128435" cy="264341"/>
            </a:xfrm>
            <a:custGeom>
              <a:avLst/>
              <a:gdLst>
                <a:gd name="connsiteX0" fmla="*/ 1076510 w 1128435"/>
                <a:gd name="connsiteY0" fmla="*/ 51926 h 264341"/>
                <a:gd name="connsiteX1" fmla="*/ 1064479 w 1128435"/>
                <a:gd name="connsiteY1" fmla="*/ 63957 h 264341"/>
                <a:gd name="connsiteX2" fmla="*/ 51926 w 1128435"/>
                <a:gd name="connsiteY2" fmla="*/ 51926 h 264341"/>
                <a:gd name="connsiteX3" fmla="*/ 0 w 1128435"/>
                <a:gd name="connsiteY3" fmla="*/ 0 h 264341"/>
                <a:gd name="connsiteX4" fmla="*/ 1128436 w 1128435"/>
                <a:gd name="connsiteY4" fmla="*/ 0 h 264341"/>
                <a:gd name="connsiteX5" fmla="*/ 1076510 w 1128435"/>
                <a:gd name="connsiteY5" fmla="*/ 51926 h 26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435" h="264341">
                  <a:moveTo>
                    <a:pt x="1076510" y="51926"/>
                  </a:moveTo>
                  <a:cubicBezTo>
                    <a:pt x="1072711" y="55725"/>
                    <a:pt x="1068278" y="60158"/>
                    <a:pt x="1064479" y="63957"/>
                  </a:cubicBezTo>
                  <a:cubicBezTo>
                    <a:pt x="780787" y="334985"/>
                    <a:pt x="330552" y="331185"/>
                    <a:pt x="51926" y="51926"/>
                  </a:cubicBezTo>
                  <a:lnTo>
                    <a:pt x="0" y="0"/>
                  </a:lnTo>
                  <a:lnTo>
                    <a:pt x="1128436" y="0"/>
                  </a:lnTo>
                  <a:lnTo>
                    <a:pt x="1076510" y="51926"/>
                  </a:lnTo>
                  <a:close/>
                </a:path>
              </a:pathLst>
            </a:custGeom>
            <a:grpFill/>
            <a:ln w="6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-">
              <a:extLst>
                <a:ext uri="{FF2B5EF4-FFF2-40B4-BE49-F238E27FC236}">
                  <a16:creationId xmlns:a16="http://schemas.microsoft.com/office/drawing/2014/main" id="{A044228F-7A81-419B-AFD3-1D4596FB6754}"/>
                </a:ext>
              </a:extLst>
            </p:cNvPr>
            <p:cNvSpPr/>
            <p:nvPr/>
          </p:nvSpPr>
          <p:spPr>
            <a:xfrm>
              <a:off x="9894813" y="5709934"/>
              <a:ext cx="5699" cy="5065"/>
            </a:xfrm>
            <a:custGeom>
              <a:avLst/>
              <a:gdLst>
                <a:gd name="connsiteX0" fmla="*/ 0 w 5699"/>
                <a:gd name="connsiteY0" fmla="*/ 5066 h 5065"/>
                <a:gd name="connsiteX1" fmla="*/ 5065 w 5699"/>
                <a:gd name="connsiteY1" fmla="*/ 0 h 5065"/>
                <a:gd name="connsiteX2" fmla="*/ 5699 w 5699"/>
                <a:gd name="connsiteY2" fmla="*/ 633 h 5065"/>
                <a:gd name="connsiteX3" fmla="*/ 633 w 5699"/>
                <a:gd name="connsiteY3" fmla="*/ 5066 h 5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99" h="5065">
                  <a:moveTo>
                    <a:pt x="0" y="5066"/>
                  </a:moveTo>
                  <a:lnTo>
                    <a:pt x="5065" y="0"/>
                  </a:lnTo>
                  <a:lnTo>
                    <a:pt x="5699" y="633"/>
                  </a:lnTo>
                  <a:lnTo>
                    <a:pt x="633" y="5066"/>
                  </a:lnTo>
                  <a:close/>
                </a:path>
              </a:pathLst>
            </a:custGeom>
            <a:grpFill/>
            <a:ln w="6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-">
              <a:extLst>
                <a:ext uri="{FF2B5EF4-FFF2-40B4-BE49-F238E27FC236}">
                  <a16:creationId xmlns:a16="http://schemas.microsoft.com/office/drawing/2014/main" id="{23888216-1C1E-4E12-A982-B23A9BB3C946}"/>
                </a:ext>
              </a:extLst>
            </p:cNvPr>
            <p:cNvSpPr/>
            <p:nvPr/>
          </p:nvSpPr>
          <p:spPr>
            <a:xfrm>
              <a:off x="9830855" y="5715000"/>
              <a:ext cx="64590" cy="63957"/>
            </a:xfrm>
            <a:custGeom>
              <a:avLst/>
              <a:gdLst>
                <a:gd name="connsiteX0" fmla="*/ 0 w 64590"/>
                <a:gd name="connsiteY0" fmla="*/ 63957 h 63957"/>
                <a:gd name="connsiteX1" fmla="*/ 12031 w 64590"/>
                <a:gd name="connsiteY1" fmla="*/ 51926 h 63957"/>
                <a:gd name="connsiteX2" fmla="*/ 63957 w 64590"/>
                <a:gd name="connsiteY2" fmla="*/ 0 h 63957"/>
                <a:gd name="connsiteX3" fmla="*/ 64590 w 64590"/>
                <a:gd name="connsiteY3" fmla="*/ 0 h 63957"/>
                <a:gd name="connsiteX4" fmla="*/ 12665 w 64590"/>
                <a:gd name="connsiteY4" fmla="*/ 51926 h 63957"/>
                <a:gd name="connsiteX5" fmla="*/ 0 w 64590"/>
                <a:gd name="connsiteY5" fmla="*/ 63957 h 6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590" h="63957">
                  <a:moveTo>
                    <a:pt x="0" y="63957"/>
                  </a:moveTo>
                  <a:cubicBezTo>
                    <a:pt x="3799" y="60158"/>
                    <a:pt x="7599" y="55725"/>
                    <a:pt x="12031" y="51926"/>
                  </a:cubicBezTo>
                  <a:lnTo>
                    <a:pt x="63957" y="0"/>
                  </a:lnTo>
                  <a:lnTo>
                    <a:pt x="64590" y="0"/>
                  </a:lnTo>
                  <a:lnTo>
                    <a:pt x="12665" y="51926"/>
                  </a:lnTo>
                  <a:cubicBezTo>
                    <a:pt x="8232" y="56359"/>
                    <a:pt x="4432" y="60158"/>
                    <a:pt x="0" y="63957"/>
                  </a:cubicBezTo>
                  <a:close/>
                </a:path>
              </a:pathLst>
            </a:custGeom>
            <a:grpFill/>
            <a:ln w="6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2" name="-">
            <a:extLst>
              <a:ext uri="{FF2B5EF4-FFF2-40B4-BE49-F238E27FC236}">
                <a16:creationId xmlns:a16="http://schemas.microsoft.com/office/drawing/2014/main" id="{AFC60C1C-051D-4104-8875-164E4833E59B}"/>
              </a:ext>
            </a:extLst>
          </p:cNvPr>
          <p:cNvGrpSpPr/>
          <p:nvPr/>
        </p:nvGrpSpPr>
        <p:grpSpPr>
          <a:xfrm>
            <a:off x="8496161" y="3423923"/>
            <a:ext cx="1411029" cy="2282271"/>
            <a:chOff x="8490759" y="3423934"/>
            <a:chExt cx="1407853" cy="2277134"/>
          </a:xfrm>
          <a:solidFill>
            <a:srgbClr val="383644"/>
          </a:solidFill>
        </p:grpSpPr>
        <p:sp>
          <p:nvSpPr>
            <p:cNvPr id="105" name="-">
              <a:extLst>
                <a:ext uri="{FF2B5EF4-FFF2-40B4-BE49-F238E27FC236}">
                  <a16:creationId xmlns:a16="http://schemas.microsoft.com/office/drawing/2014/main" id="{5C9FA674-ECDF-43C2-8A19-DF96E0C68F90}"/>
                </a:ext>
              </a:extLst>
            </p:cNvPr>
            <p:cNvSpPr/>
            <p:nvPr/>
          </p:nvSpPr>
          <p:spPr>
            <a:xfrm>
              <a:off x="8490759" y="3423934"/>
              <a:ext cx="538571" cy="1138567"/>
            </a:xfrm>
            <a:custGeom>
              <a:avLst/>
              <a:gdLst>
                <a:gd name="connsiteX0" fmla="*/ 269286 w 538571"/>
                <a:gd name="connsiteY0" fmla="*/ 1138567 h 1138567"/>
                <a:gd name="connsiteX1" fmla="*/ 212294 w 538571"/>
                <a:gd name="connsiteY1" fmla="*/ 1081576 h 1138567"/>
                <a:gd name="connsiteX2" fmla="*/ 212294 w 538571"/>
                <a:gd name="connsiteY2" fmla="*/ 56992 h 1138567"/>
                <a:gd name="connsiteX3" fmla="*/ 269286 w 538571"/>
                <a:gd name="connsiteY3" fmla="*/ 0 h 1138567"/>
                <a:gd name="connsiteX4" fmla="*/ 326277 w 538571"/>
                <a:gd name="connsiteY4" fmla="*/ 56992 h 1138567"/>
                <a:gd name="connsiteX5" fmla="*/ 326277 w 538571"/>
                <a:gd name="connsiteY5" fmla="*/ 1081576 h 1138567"/>
                <a:gd name="connsiteX6" fmla="*/ 269286 w 538571"/>
                <a:gd name="connsiteY6" fmla="*/ 1138567 h 1138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8571" h="1138567">
                  <a:moveTo>
                    <a:pt x="269286" y="1138567"/>
                  </a:moveTo>
                  <a:lnTo>
                    <a:pt x="212294" y="1081576"/>
                  </a:lnTo>
                  <a:cubicBezTo>
                    <a:pt x="-70765" y="798517"/>
                    <a:pt x="-70765" y="340051"/>
                    <a:pt x="212294" y="56992"/>
                  </a:cubicBezTo>
                  <a:lnTo>
                    <a:pt x="269286" y="0"/>
                  </a:lnTo>
                  <a:lnTo>
                    <a:pt x="326277" y="56992"/>
                  </a:lnTo>
                  <a:cubicBezTo>
                    <a:pt x="609336" y="340051"/>
                    <a:pt x="609336" y="798517"/>
                    <a:pt x="326277" y="1081576"/>
                  </a:cubicBezTo>
                  <a:lnTo>
                    <a:pt x="269286" y="1138567"/>
                  </a:lnTo>
                  <a:close/>
                </a:path>
              </a:pathLst>
            </a:custGeom>
            <a:grpFill/>
            <a:ln w="6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-">
              <a:extLst>
                <a:ext uri="{FF2B5EF4-FFF2-40B4-BE49-F238E27FC236}">
                  <a16:creationId xmlns:a16="http://schemas.microsoft.com/office/drawing/2014/main" id="{421C5916-837A-4122-8A4E-FA26BBB6354B}"/>
                </a:ext>
              </a:extLst>
            </p:cNvPr>
            <p:cNvSpPr/>
            <p:nvPr/>
          </p:nvSpPr>
          <p:spPr>
            <a:xfrm>
              <a:off x="8490759" y="4562501"/>
              <a:ext cx="538571" cy="1138567"/>
            </a:xfrm>
            <a:custGeom>
              <a:avLst/>
              <a:gdLst>
                <a:gd name="connsiteX0" fmla="*/ 269286 w 538571"/>
                <a:gd name="connsiteY0" fmla="*/ 1138567 h 1138567"/>
                <a:gd name="connsiteX1" fmla="*/ 212294 w 538571"/>
                <a:gd name="connsiteY1" fmla="*/ 1081576 h 1138567"/>
                <a:gd name="connsiteX2" fmla="*/ 212294 w 538571"/>
                <a:gd name="connsiteY2" fmla="*/ 56992 h 1138567"/>
                <a:gd name="connsiteX3" fmla="*/ 269286 w 538571"/>
                <a:gd name="connsiteY3" fmla="*/ 0 h 1138567"/>
                <a:gd name="connsiteX4" fmla="*/ 326277 w 538571"/>
                <a:gd name="connsiteY4" fmla="*/ 56992 h 1138567"/>
                <a:gd name="connsiteX5" fmla="*/ 326277 w 538571"/>
                <a:gd name="connsiteY5" fmla="*/ 1081576 h 1138567"/>
                <a:gd name="connsiteX6" fmla="*/ 269286 w 538571"/>
                <a:gd name="connsiteY6" fmla="*/ 1138567 h 1138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8571" h="1138567">
                  <a:moveTo>
                    <a:pt x="269286" y="1138567"/>
                  </a:moveTo>
                  <a:lnTo>
                    <a:pt x="212294" y="1081576"/>
                  </a:lnTo>
                  <a:cubicBezTo>
                    <a:pt x="-70765" y="798517"/>
                    <a:pt x="-70765" y="340051"/>
                    <a:pt x="212294" y="56992"/>
                  </a:cubicBezTo>
                  <a:lnTo>
                    <a:pt x="269286" y="0"/>
                  </a:lnTo>
                  <a:lnTo>
                    <a:pt x="326277" y="56992"/>
                  </a:lnTo>
                  <a:cubicBezTo>
                    <a:pt x="609336" y="340051"/>
                    <a:pt x="609336" y="798517"/>
                    <a:pt x="326277" y="1081576"/>
                  </a:cubicBezTo>
                  <a:lnTo>
                    <a:pt x="269286" y="1138567"/>
                  </a:lnTo>
                  <a:close/>
                </a:path>
              </a:pathLst>
            </a:custGeom>
            <a:grpFill/>
            <a:ln w="6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-">
              <a:extLst>
                <a:ext uri="{FF2B5EF4-FFF2-40B4-BE49-F238E27FC236}">
                  <a16:creationId xmlns:a16="http://schemas.microsoft.com/office/drawing/2014/main" id="{199E0717-B534-463C-BDBD-A5CCD5CD27AF}"/>
                </a:ext>
              </a:extLst>
            </p:cNvPr>
            <p:cNvSpPr/>
            <p:nvPr/>
          </p:nvSpPr>
          <p:spPr>
            <a:xfrm>
              <a:off x="8760044" y="4293215"/>
              <a:ext cx="1138567" cy="538571"/>
            </a:xfrm>
            <a:custGeom>
              <a:avLst/>
              <a:gdLst>
                <a:gd name="connsiteX0" fmla="*/ 1138568 w 1138567"/>
                <a:gd name="connsiteY0" fmla="*/ 269286 h 538571"/>
                <a:gd name="connsiteX1" fmla="*/ 1081576 w 1138567"/>
                <a:gd name="connsiteY1" fmla="*/ 326277 h 538571"/>
                <a:gd name="connsiteX2" fmla="*/ 56992 w 1138567"/>
                <a:gd name="connsiteY2" fmla="*/ 326277 h 538571"/>
                <a:gd name="connsiteX3" fmla="*/ 0 w 1138567"/>
                <a:gd name="connsiteY3" fmla="*/ 269286 h 538571"/>
                <a:gd name="connsiteX4" fmla="*/ 56992 w 1138567"/>
                <a:gd name="connsiteY4" fmla="*/ 212294 h 538571"/>
                <a:gd name="connsiteX5" fmla="*/ 1081576 w 1138567"/>
                <a:gd name="connsiteY5" fmla="*/ 212294 h 538571"/>
                <a:gd name="connsiteX6" fmla="*/ 1138568 w 1138567"/>
                <a:gd name="connsiteY6" fmla="*/ 269286 h 538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8567" h="538571">
                  <a:moveTo>
                    <a:pt x="1138568" y="269286"/>
                  </a:moveTo>
                  <a:lnTo>
                    <a:pt x="1081576" y="326277"/>
                  </a:lnTo>
                  <a:cubicBezTo>
                    <a:pt x="798518" y="609336"/>
                    <a:pt x="340051" y="609336"/>
                    <a:pt x="56992" y="326277"/>
                  </a:cubicBezTo>
                  <a:lnTo>
                    <a:pt x="0" y="269286"/>
                  </a:lnTo>
                  <a:lnTo>
                    <a:pt x="56992" y="212294"/>
                  </a:lnTo>
                  <a:cubicBezTo>
                    <a:pt x="340051" y="-70765"/>
                    <a:pt x="798518" y="-70765"/>
                    <a:pt x="1081576" y="212294"/>
                  </a:cubicBezTo>
                  <a:lnTo>
                    <a:pt x="1138568" y="269286"/>
                  </a:lnTo>
                  <a:close/>
                </a:path>
              </a:pathLst>
            </a:custGeom>
            <a:grpFill/>
            <a:ln w="6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5" name="-">
            <a:extLst>
              <a:ext uri="{FF2B5EF4-FFF2-40B4-BE49-F238E27FC236}">
                <a16:creationId xmlns:a16="http://schemas.microsoft.com/office/drawing/2014/main" id="{5775A773-F6C5-4F85-9420-2ACB9AA404C8}"/>
              </a:ext>
            </a:extLst>
          </p:cNvPr>
          <p:cNvSpPr/>
          <p:nvPr/>
        </p:nvSpPr>
        <p:spPr>
          <a:xfrm>
            <a:off x="9001516" y="237247"/>
            <a:ext cx="671481" cy="671480"/>
          </a:xfrm>
          <a:custGeom>
            <a:avLst/>
            <a:gdLst>
              <a:gd name="connsiteX0" fmla="*/ 671481 w 671481"/>
              <a:gd name="connsiteY0" fmla="*/ 0 h 671480"/>
              <a:gd name="connsiteX1" fmla="*/ 403375 w 671481"/>
              <a:gd name="connsiteY1" fmla="*/ 328916 h 671480"/>
              <a:gd name="connsiteX2" fmla="*/ 335745 w 671481"/>
              <a:gd name="connsiteY2" fmla="*/ 335741 h 671480"/>
              <a:gd name="connsiteX3" fmla="*/ 403375 w 671481"/>
              <a:gd name="connsiteY3" fmla="*/ 342565 h 671480"/>
              <a:gd name="connsiteX4" fmla="*/ 671481 w 671481"/>
              <a:gd name="connsiteY4" fmla="*/ 671480 h 671480"/>
              <a:gd name="connsiteX5" fmla="*/ 342565 w 671481"/>
              <a:gd name="connsiteY5" fmla="*/ 403374 h 671480"/>
              <a:gd name="connsiteX6" fmla="*/ 335740 w 671481"/>
              <a:gd name="connsiteY6" fmla="*/ 335741 h 671480"/>
              <a:gd name="connsiteX7" fmla="*/ 335740 w 671481"/>
              <a:gd name="connsiteY7" fmla="*/ 335741 h 671480"/>
              <a:gd name="connsiteX8" fmla="*/ 335740 w 671481"/>
              <a:gd name="connsiteY8" fmla="*/ 335741 h 671480"/>
              <a:gd name="connsiteX9" fmla="*/ 335740 w 671481"/>
              <a:gd name="connsiteY9" fmla="*/ 335740 h 671480"/>
              <a:gd name="connsiteX10" fmla="*/ 335740 w 671481"/>
              <a:gd name="connsiteY10" fmla="*/ 335740 h 671480"/>
              <a:gd name="connsiteX11" fmla="*/ 342565 w 671481"/>
              <a:gd name="connsiteY11" fmla="*/ 268106 h 671480"/>
              <a:gd name="connsiteX12" fmla="*/ 671481 w 671481"/>
              <a:gd name="connsiteY12" fmla="*/ 0 h 671480"/>
              <a:gd name="connsiteX13" fmla="*/ 0 w 671481"/>
              <a:gd name="connsiteY13" fmla="*/ 0 h 671480"/>
              <a:gd name="connsiteX14" fmla="*/ 328914 w 671481"/>
              <a:gd name="connsiteY14" fmla="*/ 268106 h 671480"/>
              <a:gd name="connsiteX15" fmla="*/ 335739 w 671481"/>
              <a:gd name="connsiteY15" fmla="*/ 335740 h 671480"/>
              <a:gd name="connsiteX16" fmla="*/ 335739 w 671481"/>
              <a:gd name="connsiteY16" fmla="*/ 335741 h 671480"/>
              <a:gd name="connsiteX17" fmla="*/ 335739 w 671481"/>
              <a:gd name="connsiteY17" fmla="*/ 335741 h 671480"/>
              <a:gd name="connsiteX18" fmla="*/ 328914 w 671481"/>
              <a:gd name="connsiteY18" fmla="*/ 403374 h 671480"/>
              <a:gd name="connsiteX19" fmla="*/ 0 w 671481"/>
              <a:gd name="connsiteY19" fmla="*/ 671480 h 671480"/>
              <a:gd name="connsiteX20" fmla="*/ 268105 w 671481"/>
              <a:gd name="connsiteY20" fmla="*/ 342565 h 671480"/>
              <a:gd name="connsiteX21" fmla="*/ 335734 w 671481"/>
              <a:gd name="connsiteY21" fmla="*/ 335741 h 671480"/>
              <a:gd name="connsiteX22" fmla="*/ 268105 w 671481"/>
              <a:gd name="connsiteY22" fmla="*/ 328916 h 671480"/>
              <a:gd name="connsiteX23" fmla="*/ 0 w 671481"/>
              <a:gd name="connsiteY23" fmla="*/ 0 h 67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71481" h="671480">
                <a:moveTo>
                  <a:pt x="671481" y="0"/>
                </a:moveTo>
                <a:cubicBezTo>
                  <a:pt x="671481" y="162158"/>
                  <a:pt x="556318" y="297591"/>
                  <a:pt x="403375" y="328916"/>
                </a:cubicBezTo>
                <a:lnTo>
                  <a:pt x="335745" y="335741"/>
                </a:lnTo>
                <a:lnTo>
                  <a:pt x="403375" y="342565"/>
                </a:lnTo>
                <a:cubicBezTo>
                  <a:pt x="556318" y="373890"/>
                  <a:pt x="671481" y="509322"/>
                  <a:pt x="671481" y="671480"/>
                </a:cubicBezTo>
                <a:cubicBezTo>
                  <a:pt x="509323" y="671480"/>
                  <a:pt x="373890" y="556317"/>
                  <a:pt x="342565" y="403374"/>
                </a:cubicBezTo>
                <a:lnTo>
                  <a:pt x="335740" y="335741"/>
                </a:lnTo>
                <a:lnTo>
                  <a:pt x="335740" y="335741"/>
                </a:lnTo>
                <a:lnTo>
                  <a:pt x="335740" y="335741"/>
                </a:lnTo>
                <a:lnTo>
                  <a:pt x="335740" y="335740"/>
                </a:lnTo>
                <a:lnTo>
                  <a:pt x="335740" y="335740"/>
                </a:lnTo>
                <a:lnTo>
                  <a:pt x="342565" y="268106"/>
                </a:lnTo>
                <a:cubicBezTo>
                  <a:pt x="373890" y="115163"/>
                  <a:pt x="509323" y="0"/>
                  <a:pt x="671481" y="0"/>
                </a:cubicBezTo>
                <a:close/>
                <a:moveTo>
                  <a:pt x="0" y="0"/>
                </a:moveTo>
                <a:cubicBezTo>
                  <a:pt x="162158" y="0"/>
                  <a:pt x="297590" y="115163"/>
                  <a:pt x="328914" y="268106"/>
                </a:cubicBezTo>
                <a:lnTo>
                  <a:pt x="335739" y="335740"/>
                </a:lnTo>
                <a:lnTo>
                  <a:pt x="335739" y="335741"/>
                </a:lnTo>
                <a:lnTo>
                  <a:pt x="335739" y="335741"/>
                </a:lnTo>
                <a:lnTo>
                  <a:pt x="328914" y="403374"/>
                </a:lnTo>
                <a:cubicBezTo>
                  <a:pt x="297590" y="556317"/>
                  <a:pt x="162158" y="671480"/>
                  <a:pt x="0" y="671480"/>
                </a:cubicBezTo>
                <a:cubicBezTo>
                  <a:pt x="0" y="509322"/>
                  <a:pt x="115162" y="373890"/>
                  <a:pt x="268105" y="342565"/>
                </a:cubicBezTo>
                <a:lnTo>
                  <a:pt x="335734" y="335741"/>
                </a:lnTo>
                <a:lnTo>
                  <a:pt x="268105" y="328916"/>
                </a:lnTo>
                <a:cubicBezTo>
                  <a:pt x="115162" y="297591"/>
                  <a:pt x="0" y="162158"/>
                  <a:pt x="0" y="0"/>
                </a:cubicBezTo>
                <a:close/>
              </a:path>
            </a:pathLst>
          </a:custGeom>
          <a:solidFill>
            <a:srgbClr val="FEC2C2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-">
            <a:extLst>
              <a:ext uri="{FF2B5EF4-FFF2-40B4-BE49-F238E27FC236}">
                <a16:creationId xmlns:a16="http://schemas.microsoft.com/office/drawing/2014/main" id="{112671CA-4A9B-46F8-8B93-28B1EAA6FB32}"/>
              </a:ext>
            </a:extLst>
          </p:cNvPr>
          <p:cNvSpPr/>
          <p:nvPr/>
        </p:nvSpPr>
        <p:spPr>
          <a:xfrm>
            <a:off x="10137575" y="5942925"/>
            <a:ext cx="671481" cy="671481"/>
          </a:xfrm>
          <a:custGeom>
            <a:avLst/>
            <a:gdLst>
              <a:gd name="connsiteX0" fmla="*/ 335740 w 671481"/>
              <a:gd name="connsiteY0" fmla="*/ 335741 h 671481"/>
              <a:gd name="connsiteX1" fmla="*/ 671481 w 671481"/>
              <a:gd name="connsiteY1" fmla="*/ 671481 h 671481"/>
              <a:gd name="connsiteX2" fmla="*/ 335740 w 671481"/>
              <a:gd name="connsiteY2" fmla="*/ 335741 h 671481"/>
              <a:gd name="connsiteX3" fmla="*/ 335739 w 671481"/>
              <a:gd name="connsiteY3" fmla="*/ 335741 h 671481"/>
              <a:gd name="connsiteX4" fmla="*/ 0 w 671481"/>
              <a:gd name="connsiteY4" fmla="*/ 671481 h 671481"/>
              <a:gd name="connsiteX5" fmla="*/ 335739 w 671481"/>
              <a:gd name="connsiteY5" fmla="*/ 335741 h 671481"/>
              <a:gd name="connsiteX6" fmla="*/ 671481 w 671481"/>
              <a:gd name="connsiteY6" fmla="*/ 0 h 671481"/>
              <a:gd name="connsiteX7" fmla="*/ 335740 w 671481"/>
              <a:gd name="connsiteY7" fmla="*/ 335740 h 671481"/>
              <a:gd name="connsiteX8" fmla="*/ 671481 w 671481"/>
              <a:gd name="connsiteY8" fmla="*/ 0 h 671481"/>
              <a:gd name="connsiteX9" fmla="*/ 0 w 671481"/>
              <a:gd name="connsiteY9" fmla="*/ 0 h 671481"/>
              <a:gd name="connsiteX10" fmla="*/ 335739 w 671481"/>
              <a:gd name="connsiteY10" fmla="*/ 335740 h 671481"/>
              <a:gd name="connsiteX11" fmla="*/ 0 w 671481"/>
              <a:gd name="connsiteY11" fmla="*/ 0 h 671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1481" h="671481">
                <a:moveTo>
                  <a:pt x="335740" y="335741"/>
                </a:moveTo>
                <a:cubicBezTo>
                  <a:pt x="521064" y="335741"/>
                  <a:pt x="671481" y="486157"/>
                  <a:pt x="671481" y="671481"/>
                </a:cubicBezTo>
                <a:cubicBezTo>
                  <a:pt x="486158" y="671481"/>
                  <a:pt x="335740" y="521064"/>
                  <a:pt x="335740" y="335741"/>
                </a:cubicBezTo>
                <a:close/>
                <a:moveTo>
                  <a:pt x="335739" y="335741"/>
                </a:moveTo>
                <a:cubicBezTo>
                  <a:pt x="335739" y="521064"/>
                  <a:pt x="185323" y="671481"/>
                  <a:pt x="0" y="671481"/>
                </a:cubicBezTo>
                <a:cubicBezTo>
                  <a:pt x="0" y="486157"/>
                  <a:pt x="150416" y="335741"/>
                  <a:pt x="335739" y="335741"/>
                </a:cubicBezTo>
                <a:close/>
                <a:moveTo>
                  <a:pt x="671481" y="0"/>
                </a:moveTo>
                <a:cubicBezTo>
                  <a:pt x="671481" y="185323"/>
                  <a:pt x="521064" y="335740"/>
                  <a:pt x="335740" y="335740"/>
                </a:cubicBezTo>
                <a:cubicBezTo>
                  <a:pt x="335740" y="150416"/>
                  <a:pt x="486158" y="0"/>
                  <a:pt x="671481" y="0"/>
                </a:cubicBezTo>
                <a:close/>
                <a:moveTo>
                  <a:pt x="0" y="0"/>
                </a:moveTo>
                <a:cubicBezTo>
                  <a:pt x="185323" y="0"/>
                  <a:pt x="335739" y="150416"/>
                  <a:pt x="335739" y="335740"/>
                </a:cubicBezTo>
                <a:cubicBezTo>
                  <a:pt x="150416" y="335740"/>
                  <a:pt x="0" y="185323"/>
                  <a:pt x="0" y="0"/>
                </a:cubicBezTo>
                <a:close/>
              </a:path>
            </a:pathLst>
          </a:custGeom>
          <a:solidFill>
            <a:srgbClr val="BB681A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18" name="-">
            <a:extLst>
              <a:ext uri="{FF2B5EF4-FFF2-40B4-BE49-F238E27FC236}">
                <a16:creationId xmlns:a16="http://schemas.microsoft.com/office/drawing/2014/main" id="{AFC60C1C-051D-4104-8875-164E4833E59B}"/>
              </a:ext>
            </a:extLst>
          </p:cNvPr>
          <p:cNvGrpSpPr/>
          <p:nvPr/>
        </p:nvGrpSpPr>
        <p:grpSpPr>
          <a:xfrm>
            <a:off x="11496401" y="3874538"/>
            <a:ext cx="690519" cy="1381040"/>
            <a:chOff x="11484247" y="3873535"/>
            <a:chExt cx="688965" cy="1377932"/>
          </a:xfrm>
          <a:solidFill>
            <a:srgbClr val="FEC2C2"/>
          </a:solidFill>
        </p:grpSpPr>
        <p:sp>
          <p:nvSpPr>
            <p:cNvPr id="119" name="-">
              <a:extLst>
                <a:ext uri="{FF2B5EF4-FFF2-40B4-BE49-F238E27FC236}">
                  <a16:creationId xmlns:a16="http://schemas.microsoft.com/office/drawing/2014/main" id="{9658C7D9-FA23-4418-BBD1-D6D54F4F2BFF}"/>
                </a:ext>
              </a:extLst>
            </p:cNvPr>
            <p:cNvSpPr/>
            <p:nvPr/>
          </p:nvSpPr>
          <p:spPr>
            <a:xfrm>
              <a:off x="11484247" y="4562501"/>
              <a:ext cx="688965" cy="688966"/>
            </a:xfrm>
            <a:custGeom>
              <a:avLst/>
              <a:gdLst>
                <a:gd name="connsiteX0" fmla="*/ 0 w 688965"/>
                <a:gd name="connsiteY0" fmla="*/ 688966 h 688966"/>
                <a:gd name="connsiteX1" fmla="*/ 0 w 688965"/>
                <a:gd name="connsiteY1" fmla="*/ 688966 h 688966"/>
                <a:gd name="connsiteX2" fmla="*/ 688966 w 688965"/>
                <a:gd name="connsiteY2" fmla="*/ 0 h 688966"/>
                <a:gd name="connsiteX3" fmla="*/ 688966 w 688965"/>
                <a:gd name="connsiteY3" fmla="*/ 0 h 688966"/>
                <a:gd name="connsiteX4" fmla="*/ 688966 w 688965"/>
                <a:gd name="connsiteY4" fmla="*/ 0 h 688966"/>
                <a:gd name="connsiteX5" fmla="*/ 0 w 688965"/>
                <a:gd name="connsiteY5" fmla="*/ 688966 h 688966"/>
                <a:gd name="connsiteX6" fmla="*/ 0 w 688965"/>
                <a:gd name="connsiteY6" fmla="*/ 688966 h 688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965" h="688966">
                  <a:moveTo>
                    <a:pt x="0" y="688966"/>
                  </a:moveTo>
                  <a:lnTo>
                    <a:pt x="0" y="688966"/>
                  </a:lnTo>
                  <a:cubicBezTo>
                    <a:pt x="0" y="308388"/>
                    <a:pt x="308388" y="0"/>
                    <a:pt x="688966" y="0"/>
                  </a:cubicBezTo>
                  <a:lnTo>
                    <a:pt x="688966" y="0"/>
                  </a:lnTo>
                  <a:lnTo>
                    <a:pt x="688966" y="0"/>
                  </a:lnTo>
                  <a:cubicBezTo>
                    <a:pt x="688966" y="380578"/>
                    <a:pt x="380578" y="688966"/>
                    <a:pt x="0" y="688966"/>
                  </a:cubicBezTo>
                  <a:lnTo>
                    <a:pt x="0" y="688966"/>
                  </a:lnTo>
                  <a:close/>
                </a:path>
              </a:pathLst>
            </a:custGeom>
            <a:grpFill/>
            <a:ln w="6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-">
              <a:extLst>
                <a:ext uri="{FF2B5EF4-FFF2-40B4-BE49-F238E27FC236}">
                  <a16:creationId xmlns:a16="http://schemas.microsoft.com/office/drawing/2014/main" id="{63775926-722B-43AC-B5F1-20EB8B34AEE6}"/>
                </a:ext>
              </a:extLst>
            </p:cNvPr>
            <p:cNvSpPr/>
            <p:nvPr/>
          </p:nvSpPr>
          <p:spPr>
            <a:xfrm>
              <a:off x="11484247" y="3873535"/>
              <a:ext cx="688965" cy="688966"/>
            </a:xfrm>
            <a:custGeom>
              <a:avLst/>
              <a:gdLst>
                <a:gd name="connsiteX0" fmla="*/ 688966 w 688965"/>
                <a:gd name="connsiteY0" fmla="*/ 688966 h 688966"/>
                <a:gd name="connsiteX1" fmla="*/ 688966 w 688965"/>
                <a:gd name="connsiteY1" fmla="*/ 688966 h 688966"/>
                <a:gd name="connsiteX2" fmla="*/ 0 w 688965"/>
                <a:gd name="connsiteY2" fmla="*/ 0 h 688966"/>
                <a:gd name="connsiteX3" fmla="*/ 0 w 688965"/>
                <a:gd name="connsiteY3" fmla="*/ 0 h 688966"/>
                <a:gd name="connsiteX4" fmla="*/ 0 w 688965"/>
                <a:gd name="connsiteY4" fmla="*/ 0 h 688966"/>
                <a:gd name="connsiteX5" fmla="*/ 688966 w 688965"/>
                <a:gd name="connsiteY5" fmla="*/ 688966 h 688966"/>
                <a:gd name="connsiteX6" fmla="*/ 688966 w 688965"/>
                <a:gd name="connsiteY6" fmla="*/ 688966 h 688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965" h="688966">
                  <a:moveTo>
                    <a:pt x="688966" y="688966"/>
                  </a:moveTo>
                  <a:lnTo>
                    <a:pt x="688966" y="688966"/>
                  </a:lnTo>
                  <a:cubicBezTo>
                    <a:pt x="308388" y="688966"/>
                    <a:pt x="0" y="380578"/>
                    <a:pt x="0" y="0"/>
                  </a:cubicBezTo>
                  <a:lnTo>
                    <a:pt x="0" y="0"/>
                  </a:lnTo>
                  <a:lnTo>
                    <a:pt x="0" y="0"/>
                  </a:lnTo>
                  <a:cubicBezTo>
                    <a:pt x="380578" y="0"/>
                    <a:pt x="688966" y="308388"/>
                    <a:pt x="688966" y="688966"/>
                  </a:cubicBezTo>
                  <a:lnTo>
                    <a:pt x="688966" y="688966"/>
                  </a:lnTo>
                  <a:close/>
                </a:path>
              </a:pathLst>
            </a:custGeom>
            <a:grpFill/>
            <a:ln w="63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1" name="-">
            <a:extLst>
              <a:ext uri="{FF2B5EF4-FFF2-40B4-BE49-F238E27FC236}">
                <a16:creationId xmlns:a16="http://schemas.microsoft.com/office/drawing/2014/main" id="{06877E56-1C22-4E0C-B916-4652E3C3D3EC}"/>
              </a:ext>
            </a:extLst>
          </p:cNvPr>
          <p:cNvSpPr/>
          <p:nvPr/>
        </p:nvSpPr>
        <p:spPr>
          <a:xfrm>
            <a:off x="9904017" y="2278344"/>
            <a:ext cx="1142404" cy="1142404"/>
          </a:xfrm>
          <a:custGeom>
            <a:avLst/>
            <a:gdLst>
              <a:gd name="connsiteX0" fmla="*/ 0 w 1139833"/>
              <a:gd name="connsiteY0" fmla="*/ 0 h 1139833"/>
              <a:gd name="connsiteX1" fmla="*/ 569917 w 1139833"/>
              <a:gd name="connsiteY1" fmla="*/ 0 h 1139833"/>
              <a:gd name="connsiteX2" fmla="*/ 1139834 w 1139833"/>
              <a:gd name="connsiteY2" fmla="*/ 569917 h 1139833"/>
              <a:gd name="connsiteX3" fmla="*/ 1139834 w 1139833"/>
              <a:gd name="connsiteY3" fmla="*/ 569917 h 1139833"/>
              <a:gd name="connsiteX4" fmla="*/ 569917 w 1139833"/>
              <a:gd name="connsiteY4" fmla="*/ 1139834 h 1139833"/>
              <a:gd name="connsiteX5" fmla="*/ 569917 w 1139833"/>
              <a:gd name="connsiteY5" fmla="*/ 1139834 h 1139833"/>
              <a:gd name="connsiteX6" fmla="*/ 0 w 1139833"/>
              <a:gd name="connsiteY6" fmla="*/ 569917 h 1139833"/>
              <a:gd name="connsiteX7" fmla="*/ 0 w 1139833"/>
              <a:gd name="connsiteY7" fmla="*/ 0 h 113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9833" h="1139833">
                <a:moveTo>
                  <a:pt x="0" y="0"/>
                </a:moveTo>
                <a:lnTo>
                  <a:pt x="569917" y="0"/>
                </a:lnTo>
                <a:cubicBezTo>
                  <a:pt x="884637" y="0"/>
                  <a:pt x="1139834" y="255196"/>
                  <a:pt x="1139834" y="569917"/>
                </a:cubicBezTo>
                <a:lnTo>
                  <a:pt x="1139834" y="569917"/>
                </a:lnTo>
                <a:cubicBezTo>
                  <a:pt x="1139834" y="884638"/>
                  <a:pt x="884637" y="1139834"/>
                  <a:pt x="569917" y="1139834"/>
                </a:cubicBezTo>
                <a:lnTo>
                  <a:pt x="569917" y="1139834"/>
                </a:lnTo>
                <a:cubicBezTo>
                  <a:pt x="255196" y="1139834"/>
                  <a:pt x="0" y="884638"/>
                  <a:pt x="0" y="569917"/>
                </a:cubicBezTo>
                <a:lnTo>
                  <a:pt x="0" y="0"/>
                </a:lnTo>
                <a:close/>
              </a:path>
            </a:pathLst>
          </a:custGeom>
          <a:solidFill>
            <a:srgbClr val="FEC2C2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-">
            <a:extLst>
              <a:ext uri="{FF2B5EF4-FFF2-40B4-BE49-F238E27FC236}">
                <a16:creationId xmlns:a16="http://schemas.microsoft.com/office/drawing/2014/main" id="{CDAA3E60-5B26-49C0-8FB7-CE3CE2B5FD18}"/>
              </a:ext>
            </a:extLst>
          </p:cNvPr>
          <p:cNvSpPr/>
          <p:nvPr/>
        </p:nvSpPr>
        <p:spPr>
          <a:xfrm>
            <a:off x="8767958" y="2278344"/>
            <a:ext cx="1142404" cy="1142404"/>
          </a:xfrm>
          <a:custGeom>
            <a:avLst/>
            <a:gdLst>
              <a:gd name="connsiteX0" fmla="*/ 1139834 w 1139833"/>
              <a:gd name="connsiteY0" fmla="*/ 0 h 1139833"/>
              <a:gd name="connsiteX1" fmla="*/ 569917 w 1139833"/>
              <a:gd name="connsiteY1" fmla="*/ 0 h 1139833"/>
              <a:gd name="connsiteX2" fmla="*/ 0 w 1139833"/>
              <a:gd name="connsiteY2" fmla="*/ 569917 h 1139833"/>
              <a:gd name="connsiteX3" fmla="*/ 0 w 1139833"/>
              <a:gd name="connsiteY3" fmla="*/ 569917 h 1139833"/>
              <a:gd name="connsiteX4" fmla="*/ 569917 w 1139833"/>
              <a:gd name="connsiteY4" fmla="*/ 1139834 h 1139833"/>
              <a:gd name="connsiteX5" fmla="*/ 569917 w 1139833"/>
              <a:gd name="connsiteY5" fmla="*/ 1139834 h 1139833"/>
              <a:gd name="connsiteX6" fmla="*/ 1139834 w 1139833"/>
              <a:gd name="connsiteY6" fmla="*/ 569917 h 1139833"/>
              <a:gd name="connsiteX7" fmla="*/ 1139834 w 1139833"/>
              <a:gd name="connsiteY7" fmla="*/ 0 h 113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39833" h="1139833">
                <a:moveTo>
                  <a:pt x="1139834" y="0"/>
                </a:moveTo>
                <a:lnTo>
                  <a:pt x="569917" y="0"/>
                </a:lnTo>
                <a:cubicBezTo>
                  <a:pt x="255196" y="0"/>
                  <a:pt x="0" y="255196"/>
                  <a:pt x="0" y="569917"/>
                </a:cubicBezTo>
                <a:lnTo>
                  <a:pt x="0" y="569917"/>
                </a:lnTo>
                <a:cubicBezTo>
                  <a:pt x="0" y="884638"/>
                  <a:pt x="255196" y="1139834"/>
                  <a:pt x="569917" y="1139834"/>
                </a:cubicBezTo>
                <a:lnTo>
                  <a:pt x="569917" y="1139834"/>
                </a:lnTo>
                <a:cubicBezTo>
                  <a:pt x="884637" y="1139834"/>
                  <a:pt x="1139834" y="884638"/>
                  <a:pt x="1139834" y="569917"/>
                </a:cubicBezTo>
                <a:lnTo>
                  <a:pt x="1139834" y="0"/>
                </a:lnTo>
                <a:close/>
              </a:path>
            </a:pathLst>
          </a:custGeom>
          <a:solidFill>
            <a:srgbClr val="FD9191"/>
          </a:solid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3" name="PICTURE">
            <a:extLst>
              <a:ext uri="{FF2B5EF4-FFF2-40B4-BE49-F238E27FC236}">
                <a16:creationId xmlns:a16="http://schemas.microsoft.com/office/drawing/2014/main" id="{D82EFFF3-315E-4711-89E0-249E777F5698}"/>
              </a:ext>
            </a:extLst>
          </p:cNvPr>
          <p:cNvSpPr/>
          <p:nvPr/>
        </p:nvSpPr>
        <p:spPr>
          <a:xfrm>
            <a:off x="3173" y="-120"/>
            <a:ext cx="3617615" cy="6862678"/>
          </a:xfrm>
          <a:custGeom>
            <a:avLst/>
            <a:gdLst>
              <a:gd name="connsiteX0" fmla="*/ 0 w 3609473"/>
              <a:gd name="connsiteY0" fmla="*/ 0 h 6832670"/>
              <a:gd name="connsiteX1" fmla="*/ 3609474 w 3609473"/>
              <a:gd name="connsiteY1" fmla="*/ 0 h 6832670"/>
              <a:gd name="connsiteX2" fmla="*/ 3609474 w 3609473"/>
              <a:gd name="connsiteY2" fmla="*/ 6832670 h 6832670"/>
              <a:gd name="connsiteX3" fmla="*/ 0 w 3609473"/>
              <a:gd name="connsiteY3" fmla="*/ 6832670 h 6832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9473" h="6832670">
                <a:moveTo>
                  <a:pt x="0" y="0"/>
                </a:moveTo>
                <a:lnTo>
                  <a:pt x="3609474" y="0"/>
                </a:lnTo>
                <a:lnTo>
                  <a:pt x="3609474" y="6832670"/>
                </a:lnTo>
                <a:lnTo>
                  <a:pt x="0" y="6832670"/>
                </a:lnTo>
                <a:close/>
              </a:path>
            </a:pathLst>
          </a:custGeom>
          <a:blipFill>
            <a:blip r:embed="rId2"/>
            <a:srcRect/>
            <a:stretch>
              <a:fillRect l="-17467" r="-9001"/>
            </a:stretch>
          </a:blipFill>
          <a:ln w="633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-">
            <a:extLst>
              <a:ext uri="{FF2B5EF4-FFF2-40B4-BE49-F238E27FC236}">
                <a16:creationId xmlns:a16="http://schemas.microsoft.com/office/drawing/2014/main" id="{53F00500-EBFF-4868-B120-D226F8338CED}"/>
              </a:ext>
            </a:extLst>
          </p:cNvPr>
          <p:cNvSpPr/>
          <p:nvPr/>
        </p:nvSpPr>
        <p:spPr>
          <a:xfrm>
            <a:off x="3379614" y="-120"/>
            <a:ext cx="5426423" cy="6865217"/>
          </a:xfrm>
          <a:custGeom>
            <a:avLst/>
            <a:gdLst>
              <a:gd name="connsiteX0" fmla="*/ 0 w 5414210"/>
              <a:gd name="connsiteY0" fmla="*/ 0 h 6832670"/>
              <a:gd name="connsiteX1" fmla="*/ 5414211 w 5414210"/>
              <a:gd name="connsiteY1" fmla="*/ 0 h 6832670"/>
              <a:gd name="connsiteX2" fmla="*/ 5414211 w 5414210"/>
              <a:gd name="connsiteY2" fmla="*/ 6832670 h 6832670"/>
              <a:gd name="connsiteX3" fmla="*/ 0 w 5414210"/>
              <a:gd name="connsiteY3" fmla="*/ 6832670 h 6832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4210" h="6832670">
                <a:moveTo>
                  <a:pt x="0" y="0"/>
                </a:moveTo>
                <a:lnTo>
                  <a:pt x="5414211" y="0"/>
                </a:lnTo>
                <a:lnTo>
                  <a:pt x="5414211" y="6832670"/>
                </a:lnTo>
                <a:lnTo>
                  <a:pt x="0" y="6832670"/>
                </a:lnTo>
                <a:close/>
              </a:path>
            </a:pathLst>
          </a:custGeom>
          <a:solidFill>
            <a:srgbClr val="F5ECDD"/>
          </a:solidFill>
          <a:ln w="6332" cap="flat">
            <a:noFill/>
            <a:prstDash val="solid"/>
            <a:miter/>
          </a:ln>
          <a:effectLst>
            <a:outerShdw blurRad="152400" sx="102000" sy="102000" algn="ctr" rotWithShape="0">
              <a:prstClr val="black">
                <a:alpha val="28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-">
            <a:extLst>
              <a:ext uri="{FF2B5EF4-FFF2-40B4-BE49-F238E27FC236}">
                <a16:creationId xmlns:a16="http://schemas.microsoft.com/office/drawing/2014/main" id="{39C4F2A8-353B-4EE8-AFFA-B235DA879454}"/>
              </a:ext>
            </a:extLst>
          </p:cNvPr>
          <p:cNvSpPr/>
          <p:nvPr/>
        </p:nvSpPr>
        <p:spPr>
          <a:xfrm>
            <a:off x="3382789" y="867950"/>
            <a:ext cx="5426423" cy="5122102"/>
          </a:xfrm>
          <a:custGeom>
            <a:avLst/>
            <a:gdLst>
              <a:gd name="connsiteX0" fmla="*/ 0 w 5414210"/>
              <a:gd name="connsiteY0" fmla="*/ 0 h 6832670"/>
              <a:gd name="connsiteX1" fmla="*/ 5414211 w 5414210"/>
              <a:gd name="connsiteY1" fmla="*/ 0 h 6832670"/>
              <a:gd name="connsiteX2" fmla="*/ 5414211 w 5414210"/>
              <a:gd name="connsiteY2" fmla="*/ 6832670 h 6832670"/>
              <a:gd name="connsiteX3" fmla="*/ 0 w 5414210"/>
              <a:gd name="connsiteY3" fmla="*/ 6832670 h 6832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4210" h="6832670">
                <a:moveTo>
                  <a:pt x="0" y="0"/>
                </a:moveTo>
                <a:lnTo>
                  <a:pt x="5414211" y="0"/>
                </a:lnTo>
                <a:lnTo>
                  <a:pt x="5414211" y="6832670"/>
                </a:lnTo>
                <a:lnTo>
                  <a:pt x="0" y="6832670"/>
                </a:lnTo>
                <a:close/>
              </a:path>
            </a:pathLst>
          </a:custGeom>
          <a:solidFill>
            <a:srgbClr val="EBD9BB"/>
          </a:solidFill>
          <a:ln w="6332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46ED8A-B30B-46FC-A2E3-6946C72FCA6D}"/>
              </a:ext>
            </a:extLst>
          </p:cNvPr>
          <p:cNvSpPr txBox="1"/>
          <p:nvPr/>
        </p:nvSpPr>
        <p:spPr>
          <a:xfrm>
            <a:off x="4343757" y="1407736"/>
            <a:ext cx="35044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BB681A"/>
                </a:solidFill>
                <a:effectLst>
                  <a:outerShdw blurRad="50800" dist="38100" dir="2700000" sx="101000" sy="101000" algn="tl" rotWithShape="0">
                    <a:prstClr val="black">
                      <a:alpha val="22000"/>
                    </a:prstClr>
                  </a:outerShdw>
                </a:effectLst>
                <a:latin typeface="Monument Extended Ultrabold" panose="00000900000000000000" pitchFamily="50" charset="0"/>
                <a:cs typeface="Kanit Black" pitchFamily="2" charset="-34"/>
              </a:rPr>
              <a:t>IT’S MY DAILY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9F6B85A-0AB2-49C6-BEC4-B3B42DF4F2A5}"/>
              </a:ext>
            </a:extLst>
          </p:cNvPr>
          <p:cNvSpPr txBox="1"/>
          <p:nvPr/>
        </p:nvSpPr>
        <p:spPr>
          <a:xfrm>
            <a:off x="3829194" y="1537799"/>
            <a:ext cx="45336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dirty="0">
                <a:solidFill>
                  <a:srgbClr val="383644"/>
                </a:solidFill>
                <a:effectLst>
                  <a:outerShdw blurRad="50800" dist="38100" dir="2700000" sx="101000" sy="101000" algn="tl" rotWithShape="0">
                    <a:prstClr val="black">
                      <a:alpha val="22000"/>
                    </a:prstClr>
                  </a:outerShdw>
                </a:effectLst>
                <a:latin typeface="Monument Extended Ultrabold" panose="00000900000000000000" pitchFamily="50" charset="0"/>
                <a:cs typeface="Kanit Black" pitchFamily="2" charset="-34"/>
              </a:rPr>
              <a:t>VLOG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0E54B2-4818-4C5B-B2C2-8A7A144DAAAF}"/>
              </a:ext>
            </a:extLst>
          </p:cNvPr>
          <p:cNvSpPr txBox="1"/>
          <p:nvPr/>
        </p:nvSpPr>
        <p:spPr>
          <a:xfrm>
            <a:off x="3512820" y="3735330"/>
            <a:ext cx="5166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Lorem ipsum dolor sit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amet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,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consectetur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adipiscing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elit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. Ut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posuere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,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est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 et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ornare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dapibus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,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risus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odio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iaculis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leo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, sit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amet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euismod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arcu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 ipsum at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leo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. In pharetra lacinia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metus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 pulvinar </a:t>
            </a:r>
            <a:r>
              <a:rPr lang="en-US" sz="1200" dirty="0" err="1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suscipit</a:t>
            </a:r>
            <a:r>
              <a:rPr lang="en-US" sz="1200" dirty="0">
                <a:solidFill>
                  <a:srgbClr val="383644"/>
                </a:solidFill>
                <a:latin typeface="Century Gothic" panose="020B0502020202020204" pitchFamily="34" charset="0"/>
                <a:cs typeface="Kanit Light" pitchFamily="2" charset="-34"/>
              </a:rPr>
              <a:t>. </a:t>
            </a:r>
          </a:p>
        </p:txBody>
      </p:sp>
      <p:grpSp>
        <p:nvGrpSpPr>
          <p:cNvPr id="134" name="-">
            <a:extLst>
              <a:ext uri="{FF2B5EF4-FFF2-40B4-BE49-F238E27FC236}">
                <a16:creationId xmlns:a16="http://schemas.microsoft.com/office/drawing/2014/main" id="{DC29B50C-6963-4C58-A1D2-41A33562299C}"/>
              </a:ext>
            </a:extLst>
          </p:cNvPr>
          <p:cNvGrpSpPr/>
          <p:nvPr/>
        </p:nvGrpSpPr>
        <p:grpSpPr>
          <a:xfrm>
            <a:off x="3657889" y="6187520"/>
            <a:ext cx="4931526" cy="319742"/>
            <a:chOff x="-6676258" y="6187520"/>
            <a:chExt cx="4931526" cy="319742"/>
          </a:xfrm>
        </p:grpSpPr>
        <p:grpSp>
          <p:nvGrpSpPr>
            <p:cNvPr id="19" name="-">
              <a:extLst>
                <a:ext uri="{FF2B5EF4-FFF2-40B4-BE49-F238E27FC236}">
                  <a16:creationId xmlns:a16="http://schemas.microsoft.com/office/drawing/2014/main" id="{E56EDE6A-5B4C-4CD0-840F-E4E8AC53328A}"/>
                </a:ext>
              </a:extLst>
            </p:cNvPr>
            <p:cNvGrpSpPr/>
            <p:nvPr/>
          </p:nvGrpSpPr>
          <p:grpSpPr>
            <a:xfrm>
              <a:off x="-6676258" y="6187520"/>
              <a:ext cx="1468896" cy="303908"/>
              <a:chOff x="4215976" y="6440871"/>
              <a:chExt cx="520571" cy="107704"/>
            </a:xfrm>
            <a:solidFill>
              <a:schemeClr val="accent1"/>
            </a:solidFill>
          </p:grpSpPr>
          <p:grpSp>
            <p:nvGrpSpPr>
              <p:cNvPr id="20" name="Graphic 1">
                <a:extLst>
                  <a:ext uri="{FF2B5EF4-FFF2-40B4-BE49-F238E27FC236}">
                    <a16:creationId xmlns:a16="http://schemas.microsoft.com/office/drawing/2014/main" id="{AE7454D7-F547-4337-A7E8-0625AC32FE30}"/>
                  </a:ext>
                </a:extLst>
              </p:cNvPr>
              <p:cNvGrpSpPr/>
              <p:nvPr/>
            </p:nvGrpSpPr>
            <p:grpSpPr>
              <a:xfrm>
                <a:off x="4357950" y="6440871"/>
                <a:ext cx="108520" cy="107704"/>
                <a:chOff x="4357950" y="6440871"/>
                <a:chExt cx="108520" cy="107704"/>
              </a:xfrm>
              <a:solidFill>
                <a:schemeClr val="accent1"/>
              </a:solidFill>
            </p:grpSpPr>
            <p:sp>
              <p:nvSpPr>
                <p:cNvPr id="30" name="-">
                  <a:extLst>
                    <a:ext uri="{FF2B5EF4-FFF2-40B4-BE49-F238E27FC236}">
                      <a16:creationId xmlns:a16="http://schemas.microsoft.com/office/drawing/2014/main" id="{593AF4E4-AFC5-4EFF-9826-78ECFDEB20EB}"/>
                    </a:ext>
                  </a:extLst>
                </p:cNvPr>
                <p:cNvSpPr/>
                <p:nvPr/>
              </p:nvSpPr>
              <p:spPr>
                <a:xfrm>
                  <a:off x="4357950" y="6440871"/>
                  <a:ext cx="108520" cy="107704"/>
                </a:xfrm>
                <a:custGeom>
                  <a:avLst/>
                  <a:gdLst>
                    <a:gd name="connsiteX0" fmla="*/ 0 w 108520"/>
                    <a:gd name="connsiteY0" fmla="*/ 0 h 107704"/>
                    <a:gd name="connsiteX1" fmla="*/ 108520 w 108520"/>
                    <a:gd name="connsiteY1" fmla="*/ 0 h 107704"/>
                    <a:gd name="connsiteX2" fmla="*/ 108520 w 108520"/>
                    <a:gd name="connsiteY2" fmla="*/ 107704 h 107704"/>
                    <a:gd name="connsiteX3" fmla="*/ 0 w 108520"/>
                    <a:gd name="connsiteY3" fmla="*/ 107704 h 10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520" h="107704">
                      <a:moveTo>
                        <a:pt x="0" y="0"/>
                      </a:moveTo>
                      <a:lnTo>
                        <a:pt x="108520" y="0"/>
                      </a:lnTo>
                      <a:lnTo>
                        <a:pt x="108520" y="107704"/>
                      </a:lnTo>
                      <a:lnTo>
                        <a:pt x="0" y="107704"/>
                      </a:lnTo>
                      <a:close/>
                    </a:path>
                  </a:pathLst>
                </a:custGeom>
                <a:solidFill>
                  <a:srgbClr val="BB681A"/>
                </a:solidFill>
                <a:ln w="40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1" name="-">
                  <a:extLst>
                    <a:ext uri="{FF2B5EF4-FFF2-40B4-BE49-F238E27FC236}">
                      <a16:creationId xmlns:a16="http://schemas.microsoft.com/office/drawing/2014/main" id="{976F3574-4B7C-43D7-814E-56883F460C71}"/>
                    </a:ext>
                  </a:extLst>
                </p:cNvPr>
                <p:cNvSpPr/>
                <p:nvPr/>
              </p:nvSpPr>
              <p:spPr>
                <a:xfrm>
                  <a:off x="4382837" y="6469021"/>
                  <a:ext cx="61603" cy="49772"/>
                </a:xfrm>
                <a:custGeom>
                  <a:avLst/>
                  <a:gdLst>
                    <a:gd name="connsiteX0" fmla="*/ 55076 w 61603"/>
                    <a:gd name="connsiteY0" fmla="*/ 12647 h 49772"/>
                    <a:gd name="connsiteX1" fmla="*/ 19174 w 61603"/>
                    <a:gd name="connsiteY1" fmla="*/ 49773 h 49772"/>
                    <a:gd name="connsiteX2" fmla="*/ 0 w 61603"/>
                    <a:gd name="connsiteY2" fmla="*/ 44061 h 49772"/>
                    <a:gd name="connsiteX3" fmla="*/ 18767 w 61603"/>
                    <a:gd name="connsiteY3" fmla="*/ 38757 h 49772"/>
                    <a:gd name="connsiteX4" fmla="*/ 6935 w 61603"/>
                    <a:gd name="connsiteY4" fmla="*/ 30190 h 49772"/>
                    <a:gd name="connsiteX5" fmla="*/ 12647 w 61603"/>
                    <a:gd name="connsiteY5" fmla="*/ 29782 h 49772"/>
                    <a:gd name="connsiteX6" fmla="*/ 2448 w 61603"/>
                    <a:gd name="connsiteY6" fmla="*/ 17543 h 49772"/>
                    <a:gd name="connsiteX7" fmla="*/ 8159 w 61603"/>
                    <a:gd name="connsiteY7" fmla="*/ 19175 h 49772"/>
                    <a:gd name="connsiteX8" fmla="*/ 4080 w 61603"/>
                    <a:gd name="connsiteY8" fmla="*/ 2448 h 49772"/>
                    <a:gd name="connsiteX9" fmla="*/ 30189 w 61603"/>
                    <a:gd name="connsiteY9" fmla="*/ 15503 h 49772"/>
                    <a:gd name="connsiteX10" fmla="*/ 42429 w 61603"/>
                    <a:gd name="connsiteY10" fmla="*/ 0 h 49772"/>
                    <a:gd name="connsiteX11" fmla="*/ 51812 w 61603"/>
                    <a:gd name="connsiteY11" fmla="*/ 4080 h 49772"/>
                    <a:gd name="connsiteX12" fmla="*/ 59972 w 61603"/>
                    <a:gd name="connsiteY12" fmla="*/ 1224 h 49772"/>
                    <a:gd name="connsiteX13" fmla="*/ 54260 w 61603"/>
                    <a:gd name="connsiteY13" fmla="*/ 8159 h 49772"/>
                    <a:gd name="connsiteX14" fmla="*/ 61604 w 61603"/>
                    <a:gd name="connsiteY14" fmla="*/ 6120 h 49772"/>
                    <a:gd name="connsiteX15" fmla="*/ 55076 w 61603"/>
                    <a:gd name="connsiteY15" fmla="*/ 12647 h 49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1603" h="49772">
                      <a:moveTo>
                        <a:pt x="55076" y="12647"/>
                      </a:moveTo>
                      <a:cubicBezTo>
                        <a:pt x="55892" y="30190"/>
                        <a:pt x="42429" y="49773"/>
                        <a:pt x="19174" y="49773"/>
                      </a:cubicBezTo>
                      <a:cubicBezTo>
                        <a:pt x="11831" y="49773"/>
                        <a:pt x="5303" y="47733"/>
                        <a:pt x="0" y="44061"/>
                      </a:cubicBezTo>
                      <a:cubicBezTo>
                        <a:pt x="6527" y="44877"/>
                        <a:pt x="13463" y="42837"/>
                        <a:pt x="18767" y="38757"/>
                      </a:cubicBezTo>
                      <a:cubicBezTo>
                        <a:pt x="13055" y="38757"/>
                        <a:pt x="8567" y="35085"/>
                        <a:pt x="6935" y="30190"/>
                      </a:cubicBezTo>
                      <a:cubicBezTo>
                        <a:pt x="8975" y="30598"/>
                        <a:pt x="11015" y="30598"/>
                        <a:pt x="12647" y="29782"/>
                      </a:cubicBezTo>
                      <a:cubicBezTo>
                        <a:pt x="6527" y="28558"/>
                        <a:pt x="2448" y="23255"/>
                        <a:pt x="2448" y="17543"/>
                      </a:cubicBezTo>
                      <a:cubicBezTo>
                        <a:pt x="4080" y="18359"/>
                        <a:pt x="6120" y="19175"/>
                        <a:pt x="8159" y="19175"/>
                      </a:cubicBezTo>
                      <a:cubicBezTo>
                        <a:pt x="2448" y="15503"/>
                        <a:pt x="816" y="8159"/>
                        <a:pt x="4080" y="2448"/>
                      </a:cubicBezTo>
                      <a:cubicBezTo>
                        <a:pt x="10199" y="10199"/>
                        <a:pt x="19582" y="15095"/>
                        <a:pt x="30189" y="15503"/>
                      </a:cubicBezTo>
                      <a:cubicBezTo>
                        <a:pt x="28150" y="7752"/>
                        <a:pt x="34269" y="0"/>
                        <a:pt x="42429" y="0"/>
                      </a:cubicBezTo>
                      <a:cubicBezTo>
                        <a:pt x="46100" y="0"/>
                        <a:pt x="49364" y="1632"/>
                        <a:pt x="51812" y="4080"/>
                      </a:cubicBezTo>
                      <a:cubicBezTo>
                        <a:pt x="54668" y="3672"/>
                        <a:pt x="57524" y="2448"/>
                        <a:pt x="59972" y="1224"/>
                      </a:cubicBezTo>
                      <a:cubicBezTo>
                        <a:pt x="59156" y="4080"/>
                        <a:pt x="57116" y="6527"/>
                        <a:pt x="54260" y="8159"/>
                      </a:cubicBezTo>
                      <a:cubicBezTo>
                        <a:pt x="56708" y="7752"/>
                        <a:pt x="59156" y="7344"/>
                        <a:pt x="61604" y="6120"/>
                      </a:cubicBezTo>
                      <a:cubicBezTo>
                        <a:pt x="59972" y="8567"/>
                        <a:pt x="57524" y="10607"/>
                        <a:pt x="55076" y="12647"/>
                      </a:cubicBezTo>
                      <a:close/>
                    </a:path>
                  </a:pathLst>
                </a:custGeom>
                <a:solidFill>
                  <a:srgbClr val="F5ECDD"/>
                </a:solidFill>
                <a:ln w="40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" name="Graphic 1">
                <a:extLst>
                  <a:ext uri="{FF2B5EF4-FFF2-40B4-BE49-F238E27FC236}">
                    <a16:creationId xmlns:a16="http://schemas.microsoft.com/office/drawing/2014/main" id="{4016CCCF-4F7A-4327-93DC-FB3B1479AD0B}"/>
                  </a:ext>
                </a:extLst>
              </p:cNvPr>
              <p:cNvGrpSpPr/>
              <p:nvPr/>
            </p:nvGrpSpPr>
            <p:grpSpPr>
              <a:xfrm>
                <a:off x="4215976" y="6440871"/>
                <a:ext cx="108520" cy="107704"/>
                <a:chOff x="4215976" y="6440871"/>
                <a:chExt cx="108520" cy="107704"/>
              </a:xfrm>
              <a:solidFill>
                <a:schemeClr val="accent1"/>
              </a:solidFill>
            </p:grpSpPr>
            <p:sp>
              <p:nvSpPr>
                <p:cNvPr id="28" name="-">
                  <a:extLst>
                    <a:ext uri="{FF2B5EF4-FFF2-40B4-BE49-F238E27FC236}">
                      <a16:creationId xmlns:a16="http://schemas.microsoft.com/office/drawing/2014/main" id="{3F86F60B-5455-45F6-B0F8-D6212D81D3BF}"/>
                    </a:ext>
                  </a:extLst>
                </p:cNvPr>
                <p:cNvSpPr/>
                <p:nvPr/>
              </p:nvSpPr>
              <p:spPr>
                <a:xfrm>
                  <a:off x="4215976" y="6440871"/>
                  <a:ext cx="108520" cy="107704"/>
                </a:xfrm>
                <a:custGeom>
                  <a:avLst/>
                  <a:gdLst>
                    <a:gd name="connsiteX0" fmla="*/ 0 w 108520"/>
                    <a:gd name="connsiteY0" fmla="*/ 0 h 107704"/>
                    <a:gd name="connsiteX1" fmla="*/ 108520 w 108520"/>
                    <a:gd name="connsiteY1" fmla="*/ 0 h 107704"/>
                    <a:gd name="connsiteX2" fmla="*/ 108520 w 108520"/>
                    <a:gd name="connsiteY2" fmla="*/ 107704 h 107704"/>
                    <a:gd name="connsiteX3" fmla="*/ 0 w 108520"/>
                    <a:gd name="connsiteY3" fmla="*/ 107704 h 10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520" h="107704">
                      <a:moveTo>
                        <a:pt x="0" y="0"/>
                      </a:moveTo>
                      <a:lnTo>
                        <a:pt x="108520" y="0"/>
                      </a:lnTo>
                      <a:lnTo>
                        <a:pt x="108520" y="107704"/>
                      </a:lnTo>
                      <a:lnTo>
                        <a:pt x="0" y="107704"/>
                      </a:lnTo>
                      <a:close/>
                    </a:path>
                  </a:pathLst>
                </a:custGeom>
                <a:solidFill>
                  <a:srgbClr val="BB681A"/>
                </a:solidFill>
                <a:ln w="40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9" name="-">
                  <a:extLst>
                    <a:ext uri="{FF2B5EF4-FFF2-40B4-BE49-F238E27FC236}">
                      <a16:creationId xmlns:a16="http://schemas.microsoft.com/office/drawing/2014/main" id="{6AA118F3-CC54-43B7-B5CF-979BE9145C44}"/>
                    </a:ext>
                  </a:extLst>
                </p:cNvPr>
                <p:cNvSpPr/>
                <p:nvPr/>
              </p:nvSpPr>
              <p:spPr>
                <a:xfrm>
                  <a:off x="4253510" y="6461270"/>
                  <a:ext cx="32637" cy="68947"/>
                </a:xfrm>
                <a:custGeom>
                  <a:avLst/>
                  <a:gdLst>
                    <a:gd name="connsiteX0" fmla="*/ 32638 w 32637"/>
                    <a:gd name="connsiteY0" fmla="*/ 12239 h 68947"/>
                    <a:gd name="connsiteX1" fmla="*/ 24886 w 32637"/>
                    <a:gd name="connsiteY1" fmla="*/ 12239 h 68947"/>
                    <a:gd name="connsiteX2" fmla="*/ 21623 w 32637"/>
                    <a:gd name="connsiteY2" fmla="*/ 15911 h 68947"/>
                    <a:gd name="connsiteX3" fmla="*/ 21623 w 32637"/>
                    <a:gd name="connsiteY3" fmla="*/ 22438 h 68947"/>
                    <a:gd name="connsiteX4" fmla="*/ 32230 w 32637"/>
                    <a:gd name="connsiteY4" fmla="*/ 22438 h 68947"/>
                    <a:gd name="connsiteX5" fmla="*/ 31006 w 32637"/>
                    <a:gd name="connsiteY5" fmla="*/ 34270 h 68947"/>
                    <a:gd name="connsiteX6" fmla="*/ 21215 w 32637"/>
                    <a:gd name="connsiteY6" fmla="*/ 34270 h 68947"/>
                    <a:gd name="connsiteX7" fmla="*/ 21215 w 32637"/>
                    <a:gd name="connsiteY7" fmla="*/ 68947 h 68947"/>
                    <a:gd name="connsiteX8" fmla="*/ 7344 w 32637"/>
                    <a:gd name="connsiteY8" fmla="*/ 68947 h 68947"/>
                    <a:gd name="connsiteX9" fmla="*/ 7344 w 32637"/>
                    <a:gd name="connsiteY9" fmla="*/ 34270 h 68947"/>
                    <a:gd name="connsiteX10" fmla="*/ 0 w 32637"/>
                    <a:gd name="connsiteY10" fmla="*/ 34270 h 68947"/>
                    <a:gd name="connsiteX11" fmla="*/ 0 w 32637"/>
                    <a:gd name="connsiteY11" fmla="*/ 22438 h 68947"/>
                    <a:gd name="connsiteX12" fmla="*/ 7344 w 32637"/>
                    <a:gd name="connsiteY12" fmla="*/ 22438 h 68947"/>
                    <a:gd name="connsiteX13" fmla="*/ 7344 w 32637"/>
                    <a:gd name="connsiteY13" fmla="*/ 13055 h 68947"/>
                    <a:gd name="connsiteX14" fmla="*/ 22438 w 32637"/>
                    <a:gd name="connsiteY14" fmla="*/ 0 h 68947"/>
                    <a:gd name="connsiteX15" fmla="*/ 32230 w 32637"/>
                    <a:gd name="connsiteY15" fmla="*/ 0 h 68947"/>
                    <a:gd name="connsiteX16" fmla="*/ 32230 w 32637"/>
                    <a:gd name="connsiteY16" fmla="*/ 12239 h 6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2637" h="68947">
                      <a:moveTo>
                        <a:pt x="32638" y="12239"/>
                      </a:moveTo>
                      <a:cubicBezTo>
                        <a:pt x="32638" y="12239"/>
                        <a:pt x="27334" y="12239"/>
                        <a:pt x="24886" y="12239"/>
                      </a:cubicBezTo>
                      <a:cubicBezTo>
                        <a:pt x="22031" y="12239"/>
                        <a:pt x="21623" y="13463"/>
                        <a:pt x="21623" y="15911"/>
                      </a:cubicBezTo>
                      <a:cubicBezTo>
                        <a:pt x="21623" y="18359"/>
                        <a:pt x="21623" y="22438"/>
                        <a:pt x="21623" y="22438"/>
                      </a:cubicBezTo>
                      <a:lnTo>
                        <a:pt x="32230" y="22438"/>
                      </a:lnTo>
                      <a:lnTo>
                        <a:pt x="31006" y="34270"/>
                      </a:lnTo>
                      <a:lnTo>
                        <a:pt x="21215" y="34270"/>
                      </a:lnTo>
                      <a:lnTo>
                        <a:pt x="21215" y="68947"/>
                      </a:lnTo>
                      <a:lnTo>
                        <a:pt x="7344" y="68947"/>
                      </a:lnTo>
                      <a:lnTo>
                        <a:pt x="7344" y="34270"/>
                      </a:lnTo>
                      <a:lnTo>
                        <a:pt x="0" y="34270"/>
                      </a:lnTo>
                      <a:lnTo>
                        <a:pt x="0" y="22438"/>
                      </a:lnTo>
                      <a:lnTo>
                        <a:pt x="7344" y="22438"/>
                      </a:lnTo>
                      <a:cubicBezTo>
                        <a:pt x="7344" y="22438"/>
                        <a:pt x="7344" y="20807"/>
                        <a:pt x="7344" y="13055"/>
                      </a:cubicBezTo>
                      <a:cubicBezTo>
                        <a:pt x="7344" y="4488"/>
                        <a:pt x="12239" y="0"/>
                        <a:pt x="22438" y="0"/>
                      </a:cubicBezTo>
                      <a:cubicBezTo>
                        <a:pt x="24070" y="0"/>
                        <a:pt x="32230" y="0"/>
                        <a:pt x="32230" y="0"/>
                      </a:cubicBezTo>
                      <a:lnTo>
                        <a:pt x="32230" y="12239"/>
                      </a:lnTo>
                      <a:close/>
                    </a:path>
                  </a:pathLst>
                </a:custGeom>
                <a:solidFill>
                  <a:srgbClr val="F5ECDD"/>
                </a:solidFill>
                <a:ln w="40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" name="Graphic 1">
                <a:extLst>
                  <a:ext uri="{FF2B5EF4-FFF2-40B4-BE49-F238E27FC236}">
                    <a16:creationId xmlns:a16="http://schemas.microsoft.com/office/drawing/2014/main" id="{BEA3CFD0-E16B-4BC0-9CB4-5A6CE5DD4A48}"/>
                  </a:ext>
                </a:extLst>
              </p:cNvPr>
              <p:cNvGrpSpPr/>
              <p:nvPr/>
            </p:nvGrpSpPr>
            <p:grpSpPr>
              <a:xfrm>
                <a:off x="4628028" y="6440871"/>
                <a:ext cx="108520" cy="107704"/>
                <a:chOff x="4628028" y="6440871"/>
                <a:chExt cx="108520" cy="107704"/>
              </a:xfrm>
              <a:solidFill>
                <a:schemeClr val="accent1"/>
              </a:solidFill>
            </p:grpSpPr>
            <p:sp>
              <p:nvSpPr>
                <p:cNvPr id="26" name="-">
                  <a:extLst>
                    <a:ext uri="{FF2B5EF4-FFF2-40B4-BE49-F238E27FC236}">
                      <a16:creationId xmlns:a16="http://schemas.microsoft.com/office/drawing/2014/main" id="{AC22A55F-AC71-479F-A4CB-CA0B4A6C1345}"/>
                    </a:ext>
                  </a:extLst>
                </p:cNvPr>
                <p:cNvSpPr/>
                <p:nvPr/>
              </p:nvSpPr>
              <p:spPr>
                <a:xfrm>
                  <a:off x="4628028" y="6440871"/>
                  <a:ext cx="108520" cy="107704"/>
                </a:xfrm>
                <a:custGeom>
                  <a:avLst/>
                  <a:gdLst>
                    <a:gd name="connsiteX0" fmla="*/ 0 w 108520"/>
                    <a:gd name="connsiteY0" fmla="*/ 0 h 107704"/>
                    <a:gd name="connsiteX1" fmla="*/ 108520 w 108520"/>
                    <a:gd name="connsiteY1" fmla="*/ 0 h 107704"/>
                    <a:gd name="connsiteX2" fmla="*/ 108520 w 108520"/>
                    <a:gd name="connsiteY2" fmla="*/ 107704 h 107704"/>
                    <a:gd name="connsiteX3" fmla="*/ 0 w 108520"/>
                    <a:gd name="connsiteY3" fmla="*/ 107704 h 10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520" h="107704">
                      <a:moveTo>
                        <a:pt x="0" y="0"/>
                      </a:moveTo>
                      <a:lnTo>
                        <a:pt x="108520" y="0"/>
                      </a:lnTo>
                      <a:lnTo>
                        <a:pt x="108520" y="107704"/>
                      </a:lnTo>
                      <a:lnTo>
                        <a:pt x="0" y="107704"/>
                      </a:lnTo>
                      <a:close/>
                    </a:path>
                  </a:pathLst>
                </a:custGeom>
                <a:solidFill>
                  <a:srgbClr val="BB681A"/>
                </a:solidFill>
                <a:ln w="40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27" name="-">
                  <a:extLst>
                    <a:ext uri="{FF2B5EF4-FFF2-40B4-BE49-F238E27FC236}">
                      <a16:creationId xmlns:a16="http://schemas.microsoft.com/office/drawing/2014/main" id="{8EE9F32C-C692-426E-8E8A-3ACD81F06141}"/>
                    </a:ext>
                  </a:extLst>
                </p:cNvPr>
                <p:cNvSpPr/>
                <p:nvPr/>
              </p:nvSpPr>
              <p:spPr>
                <a:xfrm>
                  <a:off x="4648426" y="6469395"/>
                  <a:ext cx="63681" cy="53886"/>
                </a:xfrm>
                <a:custGeom>
                  <a:avLst/>
                  <a:gdLst>
                    <a:gd name="connsiteX0" fmla="*/ 63643 w 63681"/>
                    <a:gd name="connsiteY0" fmla="*/ 11865 h 53886"/>
                    <a:gd name="connsiteX1" fmla="*/ 50589 w 63681"/>
                    <a:gd name="connsiteY1" fmla="*/ 37160 h 53886"/>
                    <a:gd name="connsiteX2" fmla="*/ 28558 w 63681"/>
                    <a:gd name="connsiteY2" fmla="*/ 53886 h 53886"/>
                    <a:gd name="connsiteX3" fmla="*/ 19174 w 63681"/>
                    <a:gd name="connsiteY3" fmla="*/ 43687 h 53886"/>
                    <a:gd name="connsiteX4" fmla="*/ 13871 w 63681"/>
                    <a:gd name="connsiteY4" fmla="*/ 24921 h 53886"/>
                    <a:gd name="connsiteX5" fmla="*/ 7752 w 63681"/>
                    <a:gd name="connsiteY5" fmla="*/ 14721 h 53886"/>
                    <a:gd name="connsiteX6" fmla="*/ 2856 w 63681"/>
                    <a:gd name="connsiteY6" fmla="*/ 17577 h 53886"/>
                    <a:gd name="connsiteX7" fmla="*/ 0 w 63681"/>
                    <a:gd name="connsiteY7" fmla="*/ 13905 h 53886"/>
                    <a:gd name="connsiteX8" fmla="*/ 9383 w 63681"/>
                    <a:gd name="connsiteY8" fmla="*/ 5746 h 53886"/>
                    <a:gd name="connsiteX9" fmla="*/ 18767 w 63681"/>
                    <a:gd name="connsiteY9" fmla="*/ 34 h 53886"/>
                    <a:gd name="connsiteX10" fmla="*/ 27742 w 63681"/>
                    <a:gd name="connsiteY10" fmla="*/ 10233 h 53886"/>
                    <a:gd name="connsiteX11" fmla="*/ 30190 w 63681"/>
                    <a:gd name="connsiteY11" fmla="*/ 24512 h 53886"/>
                    <a:gd name="connsiteX12" fmla="*/ 35085 w 63681"/>
                    <a:gd name="connsiteY12" fmla="*/ 34304 h 53886"/>
                    <a:gd name="connsiteX13" fmla="*/ 41205 w 63681"/>
                    <a:gd name="connsiteY13" fmla="*/ 28184 h 53886"/>
                    <a:gd name="connsiteX14" fmla="*/ 45693 w 63681"/>
                    <a:gd name="connsiteY14" fmla="*/ 18801 h 53886"/>
                    <a:gd name="connsiteX15" fmla="*/ 41205 w 63681"/>
                    <a:gd name="connsiteY15" fmla="*/ 13497 h 53886"/>
                    <a:gd name="connsiteX16" fmla="*/ 36310 w 63681"/>
                    <a:gd name="connsiteY16" fmla="*/ 14721 h 53886"/>
                    <a:gd name="connsiteX17" fmla="*/ 54260 w 63681"/>
                    <a:gd name="connsiteY17" fmla="*/ 34 h 53886"/>
                    <a:gd name="connsiteX18" fmla="*/ 63643 w 63681"/>
                    <a:gd name="connsiteY18" fmla="*/ 11865 h 53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3681" h="53886">
                      <a:moveTo>
                        <a:pt x="63643" y="11865"/>
                      </a:moveTo>
                      <a:cubicBezTo>
                        <a:pt x="63236" y="17985"/>
                        <a:pt x="59156" y="26552"/>
                        <a:pt x="50589" y="37160"/>
                      </a:cubicBezTo>
                      <a:cubicBezTo>
                        <a:pt x="42021" y="48175"/>
                        <a:pt x="34678" y="53886"/>
                        <a:pt x="28558" y="53886"/>
                      </a:cubicBezTo>
                      <a:cubicBezTo>
                        <a:pt x="24886" y="53886"/>
                        <a:pt x="21622" y="50622"/>
                        <a:pt x="19174" y="43687"/>
                      </a:cubicBezTo>
                      <a:cubicBezTo>
                        <a:pt x="17542" y="37568"/>
                        <a:pt x="15911" y="31448"/>
                        <a:pt x="13871" y="24921"/>
                      </a:cubicBezTo>
                      <a:cubicBezTo>
                        <a:pt x="11831" y="17985"/>
                        <a:pt x="9791" y="14721"/>
                        <a:pt x="7752" y="14721"/>
                      </a:cubicBezTo>
                      <a:cubicBezTo>
                        <a:pt x="7343" y="14721"/>
                        <a:pt x="5712" y="15537"/>
                        <a:pt x="2856" y="17577"/>
                      </a:cubicBezTo>
                      <a:lnTo>
                        <a:pt x="0" y="13905"/>
                      </a:lnTo>
                      <a:cubicBezTo>
                        <a:pt x="3263" y="11049"/>
                        <a:pt x="6120" y="8602"/>
                        <a:pt x="9383" y="5746"/>
                      </a:cubicBezTo>
                      <a:cubicBezTo>
                        <a:pt x="13463" y="2074"/>
                        <a:pt x="16727" y="442"/>
                        <a:pt x="18767" y="34"/>
                      </a:cubicBezTo>
                      <a:cubicBezTo>
                        <a:pt x="23662" y="-374"/>
                        <a:pt x="26926" y="2890"/>
                        <a:pt x="27742" y="10233"/>
                      </a:cubicBezTo>
                      <a:cubicBezTo>
                        <a:pt x="28966" y="17985"/>
                        <a:pt x="29782" y="22881"/>
                        <a:pt x="30190" y="24512"/>
                      </a:cubicBezTo>
                      <a:cubicBezTo>
                        <a:pt x="31821" y="31040"/>
                        <a:pt x="33046" y="34304"/>
                        <a:pt x="35085" y="34304"/>
                      </a:cubicBezTo>
                      <a:cubicBezTo>
                        <a:pt x="36310" y="34304"/>
                        <a:pt x="38349" y="32264"/>
                        <a:pt x="41205" y="28184"/>
                      </a:cubicBezTo>
                      <a:cubicBezTo>
                        <a:pt x="44061" y="24104"/>
                        <a:pt x="45285" y="20841"/>
                        <a:pt x="45693" y="18801"/>
                      </a:cubicBezTo>
                      <a:cubicBezTo>
                        <a:pt x="46100" y="15129"/>
                        <a:pt x="44469" y="13497"/>
                        <a:pt x="41205" y="13497"/>
                      </a:cubicBezTo>
                      <a:cubicBezTo>
                        <a:pt x="39573" y="13497"/>
                        <a:pt x="37941" y="13905"/>
                        <a:pt x="36310" y="14721"/>
                      </a:cubicBezTo>
                      <a:cubicBezTo>
                        <a:pt x="39573" y="4522"/>
                        <a:pt x="45285" y="-374"/>
                        <a:pt x="54260" y="34"/>
                      </a:cubicBezTo>
                      <a:cubicBezTo>
                        <a:pt x="61196" y="-374"/>
                        <a:pt x="64051" y="3706"/>
                        <a:pt x="63643" y="11865"/>
                      </a:cubicBezTo>
                      <a:close/>
                    </a:path>
                  </a:pathLst>
                </a:custGeom>
                <a:solidFill>
                  <a:srgbClr val="F5ECDD"/>
                </a:solidFill>
                <a:ln w="40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" name="Graphic 1">
                <a:extLst>
                  <a:ext uri="{FF2B5EF4-FFF2-40B4-BE49-F238E27FC236}">
                    <a16:creationId xmlns:a16="http://schemas.microsoft.com/office/drawing/2014/main" id="{20297933-DEEC-4530-9B6B-07C8E1AFAFD7}"/>
                  </a:ext>
                </a:extLst>
              </p:cNvPr>
              <p:cNvGrpSpPr/>
              <p:nvPr/>
            </p:nvGrpSpPr>
            <p:grpSpPr>
              <a:xfrm>
                <a:off x="4496661" y="6440871"/>
                <a:ext cx="108520" cy="107704"/>
                <a:chOff x="4496661" y="6440871"/>
                <a:chExt cx="108520" cy="107704"/>
              </a:xfrm>
              <a:solidFill>
                <a:schemeClr val="accent1"/>
              </a:solidFill>
            </p:grpSpPr>
            <p:sp>
              <p:nvSpPr>
                <p:cNvPr id="24" name="-">
                  <a:extLst>
                    <a:ext uri="{FF2B5EF4-FFF2-40B4-BE49-F238E27FC236}">
                      <a16:creationId xmlns:a16="http://schemas.microsoft.com/office/drawing/2014/main" id="{27073B01-94C6-4A90-AE3E-D82E8B4D3C1E}"/>
                    </a:ext>
                  </a:extLst>
                </p:cNvPr>
                <p:cNvSpPr/>
                <p:nvPr/>
              </p:nvSpPr>
              <p:spPr>
                <a:xfrm>
                  <a:off x="4496661" y="6440871"/>
                  <a:ext cx="108520" cy="107704"/>
                </a:xfrm>
                <a:custGeom>
                  <a:avLst/>
                  <a:gdLst>
                    <a:gd name="connsiteX0" fmla="*/ 0 w 108520"/>
                    <a:gd name="connsiteY0" fmla="*/ 0 h 107704"/>
                    <a:gd name="connsiteX1" fmla="*/ 108520 w 108520"/>
                    <a:gd name="connsiteY1" fmla="*/ 0 h 107704"/>
                    <a:gd name="connsiteX2" fmla="*/ 108520 w 108520"/>
                    <a:gd name="connsiteY2" fmla="*/ 107704 h 107704"/>
                    <a:gd name="connsiteX3" fmla="*/ 0 w 108520"/>
                    <a:gd name="connsiteY3" fmla="*/ 107704 h 10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520" h="107704">
                      <a:moveTo>
                        <a:pt x="0" y="0"/>
                      </a:moveTo>
                      <a:lnTo>
                        <a:pt x="108520" y="0"/>
                      </a:lnTo>
                      <a:lnTo>
                        <a:pt x="108520" y="107704"/>
                      </a:lnTo>
                      <a:lnTo>
                        <a:pt x="0" y="107704"/>
                      </a:lnTo>
                      <a:close/>
                    </a:path>
                  </a:pathLst>
                </a:custGeom>
                <a:solidFill>
                  <a:srgbClr val="BB681A"/>
                </a:solidFill>
                <a:ln w="40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-">
                  <a:extLst>
                    <a:ext uri="{FF2B5EF4-FFF2-40B4-BE49-F238E27FC236}">
                      <a16:creationId xmlns:a16="http://schemas.microsoft.com/office/drawing/2014/main" id="{496CC3A4-4387-48CA-9FD1-AF27D1DCE0E6}"/>
                    </a:ext>
                  </a:extLst>
                </p:cNvPr>
                <p:cNvSpPr/>
                <p:nvPr/>
              </p:nvSpPr>
              <p:spPr>
                <a:xfrm>
                  <a:off x="4524811" y="6462902"/>
                  <a:ext cx="57116" cy="56708"/>
                </a:xfrm>
                <a:custGeom>
                  <a:avLst/>
                  <a:gdLst>
                    <a:gd name="connsiteX0" fmla="*/ 12647 w 57116"/>
                    <a:gd name="connsiteY0" fmla="*/ 56708 h 56708"/>
                    <a:gd name="connsiteX1" fmla="*/ 816 w 57116"/>
                    <a:gd name="connsiteY1" fmla="*/ 56708 h 56708"/>
                    <a:gd name="connsiteX2" fmla="*/ 816 w 57116"/>
                    <a:gd name="connsiteY2" fmla="*/ 18767 h 56708"/>
                    <a:gd name="connsiteX3" fmla="*/ 12647 w 57116"/>
                    <a:gd name="connsiteY3" fmla="*/ 18767 h 56708"/>
                    <a:gd name="connsiteX4" fmla="*/ 12647 w 57116"/>
                    <a:gd name="connsiteY4" fmla="*/ 56708 h 56708"/>
                    <a:gd name="connsiteX5" fmla="*/ 6936 w 57116"/>
                    <a:gd name="connsiteY5" fmla="*/ 13871 h 56708"/>
                    <a:gd name="connsiteX6" fmla="*/ 0 w 57116"/>
                    <a:gd name="connsiteY6" fmla="*/ 6936 h 56708"/>
                    <a:gd name="connsiteX7" fmla="*/ 6936 w 57116"/>
                    <a:gd name="connsiteY7" fmla="*/ 0 h 56708"/>
                    <a:gd name="connsiteX8" fmla="*/ 13871 w 57116"/>
                    <a:gd name="connsiteY8" fmla="*/ 6936 h 56708"/>
                    <a:gd name="connsiteX9" fmla="*/ 6936 w 57116"/>
                    <a:gd name="connsiteY9" fmla="*/ 13871 h 56708"/>
                    <a:gd name="connsiteX10" fmla="*/ 57116 w 57116"/>
                    <a:gd name="connsiteY10" fmla="*/ 56708 h 56708"/>
                    <a:gd name="connsiteX11" fmla="*/ 45285 w 57116"/>
                    <a:gd name="connsiteY11" fmla="*/ 56708 h 56708"/>
                    <a:gd name="connsiteX12" fmla="*/ 45285 w 57116"/>
                    <a:gd name="connsiteY12" fmla="*/ 36717 h 56708"/>
                    <a:gd name="connsiteX13" fmla="*/ 38757 w 57116"/>
                    <a:gd name="connsiteY13" fmla="*/ 28150 h 56708"/>
                    <a:gd name="connsiteX14" fmla="*/ 31414 w 57116"/>
                    <a:gd name="connsiteY14" fmla="*/ 36717 h 56708"/>
                    <a:gd name="connsiteX15" fmla="*/ 31414 w 57116"/>
                    <a:gd name="connsiteY15" fmla="*/ 56708 h 56708"/>
                    <a:gd name="connsiteX16" fmla="*/ 19991 w 57116"/>
                    <a:gd name="connsiteY16" fmla="*/ 56708 h 56708"/>
                    <a:gd name="connsiteX17" fmla="*/ 19991 w 57116"/>
                    <a:gd name="connsiteY17" fmla="*/ 18767 h 56708"/>
                    <a:gd name="connsiteX18" fmla="*/ 31414 w 57116"/>
                    <a:gd name="connsiteY18" fmla="*/ 18767 h 56708"/>
                    <a:gd name="connsiteX19" fmla="*/ 31414 w 57116"/>
                    <a:gd name="connsiteY19" fmla="*/ 24070 h 56708"/>
                    <a:gd name="connsiteX20" fmla="*/ 42837 w 57116"/>
                    <a:gd name="connsiteY20" fmla="*/ 17951 h 56708"/>
                    <a:gd name="connsiteX21" fmla="*/ 56708 w 57116"/>
                    <a:gd name="connsiteY21" fmla="*/ 33046 h 56708"/>
                    <a:gd name="connsiteX22" fmla="*/ 57116 w 57116"/>
                    <a:gd name="connsiteY22" fmla="*/ 56708 h 5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7116" h="56708">
                      <a:moveTo>
                        <a:pt x="12647" y="56708"/>
                      </a:moveTo>
                      <a:lnTo>
                        <a:pt x="816" y="56708"/>
                      </a:lnTo>
                      <a:lnTo>
                        <a:pt x="816" y="18767"/>
                      </a:lnTo>
                      <a:lnTo>
                        <a:pt x="12647" y="18767"/>
                      </a:lnTo>
                      <a:lnTo>
                        <a:pt x="12647" y="56708"/>
                      </a:lnTo>
                      <a:close/>
                      <a:moveTo>
                        <a:pt x="6936" y="13871"/>
                      </a:moveTo>
                      <a:cubicBezTo>
                        <a:pt x="3264" y="13871"/>
                        <a:pt x="0" y="10607"/>
                        <a:pt x="0" y="6936"/>
                      </a:cubicBezTo>
                      <a:cubicBezTo>
                        <a:pt x="0" y="3264"/>
                        <a:pt x="3264" y="0"/>
                        <a:pt x="6936" y="0"/>
                      </a:cubicBezTo>
                      <a:cubicBezTo>
                        <a:pt x="10607" y="0"/>
                        <a:pt x="13871" y="3264"/>
                        <a:pt x="13871" y="6936"/>
                      </a:cubicBezTo>
                      <a:cubicBezTo>
                        <a:pt x="13871" y="11016"/>
                        <a:pt x="10607" y="13871"/>
                        <a:pt x="6936" y="13871"/>
                      </a:cubicBezTo>
                      <a:close/>
                      <a:moveTo>
                        <a:pt x="57116" y="56708"/>
                      </a:moveTo>
                      <a:lnTo>
                        <a:pt x="45285" y="56708"/>
                      </a:lnTo>
                      <a:cubicBezTo>
                        <a:pt x="45285" y="56708"/>
                        <a:pt x="45285" y="42429"/>
                        <a:pt x="45285" y="36717"/>
                      </a:cubicBezTo>
                      <a:cubicBezTo>
                        <a:pt x="45285" y="31006"/>
                        <a:pt x="43245" y="28150"/>
                        <a:pt x="38757" y="28150"/>
                      </a:cubicBezTo>
                      <a:cubicBezTo>
                        <a:pt x="33862" y="28150"/>
                        <a:pt x="31414" y="31414"/>
                        <a:pt x="31414" y="36717"/>
                      </a:cubicBezTo>
                      <a:cubicBezTo>
                        <a:pt x="31414" y="42429"/>
                        <a:pt x="31414" y="56708"/>
                        <a:pt x="31414" y="56708"/>
                      </a:cubicBezTo>
                      <a:lnTo>
                        <a:pt x="19991" y="56708"/>
                      </a:lnTo>
                      <a:lnTo>
                        <a:pt x="19991" y="18767"/>
                      </a:lnTo>
                      <a:lnTo>
                        <a:pt x="31414" y="18767"/>
                      </a:lnTo>
                      <a:lnTo>
                        <a:pt x="31414" y="24070"/>
                      </a:lnTo>
                      <a:cubicBezTo>
                        <a:pt x="31414" y="24070"/>
                        <a:pt x="34678" y="17951"/>
                        <a:pt x="42837" y="17951"/>
                      </a:cubicBezTo>
                      <a:cubicBezTo>
                        <a:pt x="50996" y="17951"/>
                        <a:pt x="56708" y="22846"/>
                        <a:pt x="56708" y="33046"/>
                      </a:cubicBezTo>
                      <a:cubicBezTo>
                        <a:pt x="57116" y="42837"/>
                        <a:pt x="57116" y="56708"/>
                        <a:pt x="57116" y="56708"/>
                      </a:cubicBezTo>
                      <a:close/>
                    </a:path>
                  </a:pathLst>
                </a:custGeom>
                <a:solidFill>
                  <a:srgbClr val="F5ECDD"/>
                </a:solidFill>
                <a:ln w="408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63180AF-0E3B-4CD1-B7A8-0C89519AE699}"/>
                </a:ext>
              </a:extLst>
            </p:cNvPr>
            <p:cNvSpPr txBox="1"/>
            <p:nvPr/>
          </p:nvSpPr>
          <p:spPr>
            <a:xfrm>
              <a:off x="-5254026" y="6199485"/>
              <a:ext cx="35092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spc="300" dirty="0">
                  <a:solidFill>
                    <a:schemeClr val="tx2">
                      <a:lumMod val="50000"/>
                    </a:schemeClr>
                  </a:solidFill>
                  <a:effectLst>
                    <a:outerShdw blurRad="101600" dist="38100" dir="2700000" algn="tl">
                      <a:srgbClr val="000000">
                        <a:alpha val="25000"/>
                      </a:srgbClr>
                    </a:outerShdw>
                  </a:effectLst>
                  <a:latin typeface="Century Gothic" panose="020B0502020202020204" pitchFamily="34" charset="0"/>
                  <a:cs typeface="Kanit SemiBold" pitchFamily="2" charset="-34"/>
                </a:rPr>
                <a:t>Lorem ipsum </a:t>
              </a:r>
              <a:r>
                <a:rPr lang="en-US" sz="1400" spc="300" dirty="0">
                  <a:solidFill>
                    <a:schemeClr val="tx2">
                      <a:lumMod val="50000"/>
                    </a:schemeClr>
                  </a:solidFill>
                  <a:effectLst>
                    <a:outerShdw blurRad="101600" dist="38100" dir="2700000" algn="tl">
                      <a:srgbClr val="000000">
                        <a:alpha val="25000"/>
                      </a:srgbClr>
                    </a:outerShdw>
                  </a:effectLst>
                  <a:latin typeface="Century Gothic" panose="020B0502020202020204" pitchFamily="34" charset="0"/>
                  <a:cs typeface="Kanit" pitchFamily="2" charset="-34"/>
                </a:rPr>
                <a:t>dolor sit </a:t>
              </a:r>
              <a:r>
                <a:rPr lang="en-US" sz="1400" spc="300" dirty="0" err="1">
                  <a:solidFill>
                    <a:schemeClr val="tx2">
                      <a:lumMod val="50000"/>
                    </a:schemeClr>
                  </a:solidFill>
                  <a:effectLst>
                    <a:outerShdw blurRad="101600" dist="38100" dir="2700000" algn="tl">
                      <a:srgbClr val="000000">
                        <a:alpha val="25000"/>
                      </a:srgbClr>
                    </a:outerShdw>
                  </a:effectLst>
                  <a:latin typeface="Century Gothic" panose="020B0502020202020204" pitchFamily="34" charset="0"/>
                  <a:cs typeface="Kanit" pitchFamily="2" charset="-34"/>
                </a:rPr>
                <a:t>amet</a:t>
              </a:r>
              <a:endParaRPr lang="en-US" sz="1400" spc="300" dirty="0">
                <a:solidFill>
                  <a:schemeClr val="tx2">
                    <a:lumMod val="50000"/>
                  </a:schemeClr>
                </a:solidFill>
                <a:effectLst>
                  <a:outerShdw blurRad="101600" dist="38100" dir="2700000" algn="tl">
                    <a:srgbClr val="000000">
                      <a:alpha val="25000"/>
                    </a:srgbClr>
                  </a:outerShdw>
                </a:effectLst>
                <a:latin typeface="Century Gothic" panose="020B0502020202020204" pitchFamily="34" charset="0"/>
                <a:cs typeface="Kanit" pitchFamily="2" charset="-34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2CD3FAB6-7532-4814-A9E8-A0282F919384}"/>
              </a:ext>
            </a:extLst>
          </p:cNvPr>
          <p:cNvSpPr txBox="1"/>
          <p:nvPr/>
        </p:nvSpPr>
        <p:spPr>
          <a:xfrm>
            <a:off x="2601586" y="3408656"/>
            <a:ext cx="6988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BB681A"/>
                </a:solidFill>
                <a:effectLst>
                  <a:outerShdw blurRad="50800" dist="38100" dir="2700000" sx="101000" sy="101000" algn="tl" rotWithShape="0">
                    <a:prstClr val="black">
                      <a:alpha val="22000"/>
                    </a:prstClr>
                  </a:outerShdw>
                </a:effectLst>
                <a:latin typeface="Monument Extended" panose="00000500000000000000" pitchFamily="50" charset="0"/>
                <a:cs typeface="Kanit ExtraBold" pitchFamily="2" charset="-34"/>
              </a:rPr>
              <a:t>LOREM IPSUM DOLOR SIT AMET.</a:t>
            </a:r>
          </a:p>
        </p:txBody>
      </p:sp>
      <p:grpSp>
        <p:nvGrpSpPr>
          <p:cNvPr id="133" name="-">
            <a:extLst>
              <a:ext uri="{FF2B5EF4-FFF2-40B4-BE49-F238E27FC236}">
                <a16:creationId xmlns:a16="http://schemas.microsoft.com/office/drawing/2014/main" id="{0F9CD845-5D4A-4AD7-A3C3-3BDA23FBA9BF}"/>
              </a:ext>
            </a:extLst>
          </p:cNvPr>
          <p:cNvGrpSpPr/>
          <p:nvPr/>
        </p:nvGrpSpPr>
        <p:grpSpPr>
          <a:xfrm>
            <a:off x="3706903" y="3048465"/>
            <a:ext cx="4778194" cy="58994"/>
            <a:chOff x="3620788" y="3048465"/>
            <a:chExt cx="5050031" cy="58994"/>
          </a:xfrm>
        </p:grpSpPr>
        <p:cxnSp>
          <p:nvCxnSpPr>
            <p:cNvPr id="36" name="-">
              <a:extLst>
                <a:ext uri="{FF2B5EF4-FFF2-40B4-BE49-F238E27FC236}">
                  <a16:creationId xmlns:a16="http://schemas.microsoft.com/office/drawing/2014/main" id="{2EE1A5E3-6625-4F89-AA8B-D6F7A4502A28}"/>
                </a:ext>
              </a:extLst>
            </p:cNvPr>
            <p:cNvCxnSpPr>
              <a:cxnSpLocks/>
            </p:cNvCxnSpPr>
            <p:nvPr/>
          </p:nvCxnSpPr>
          <p:spPr>
            <a:xfrm>
              <a:off x="3620788" y="3048465"/>
              <a:ext cx="5050031" cy="0"/>
            </a:xfrm>
            <a:prstGeom prst="line">
              <a:avLst/>
            </a:prstGeom>
            <a:ln w="50800" cap="sq">
              <a:solidFill>
                <a:srgbClr val="38364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-">
              <a:extLst>
                <a:ext uri="{FF2B5EF4-FFF2-40B4-BE49-F238E27FC236}">
                  <a16:creationId xmlns:a16="http://schemas.microsoft.com/office/drawing/2014/main" id="{69084908-B947-4DE3-9882-97939C372967}"/>
                </a:ext>
              </a:extLst>
            </p:cNvPr>
            <p:cNvCxnSpPr>
              <a:cxnSpLocks/>
            </p:cNvCxnSpPr>
            <p:nvPr/>
          </p:nvCxnSpPr>
          <p:spPr>
            <a:xfrm>
              <a:off x="3620788" y="3107459"/>
              <a:ext cx="5050031" cy="0"/>
            </a:xfrm>
            <a:prstGeom prst="line">
              <a:avLst/>
            </a:prstGeom>
            <a:ln w="25400" cap="sq">
              <a:solidFill>
                <a:srgbClr val="383644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79470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53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Monument Extended</vt:lpstr>
      <vt:lpstr>Monument Extended Ultrabold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20</cp:revision>
  <dcterms:created xsi:type="dcterms:W3CDTF">2022-02-18T01:42:11Z</dcterms:created>
  <dcterms:modified xsi:type="dcterms:W3CDTF">2022-02-24T08:30:30Z</dcterms:modified>
</cp:coreProperties>
</file>