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40" r:id="rId3"/>
    <p:sldId id="541" r:id="rId4"/>
    <p:sldId id="542" r:id="rId5"/>
    <p:sldId id="543" r:id="rId6"/>
    <p:sldId id="544" r:id="rId7"/>
    <p:sldId id="545" r:id="rId8"/>
    <p:sldId id="546" r:id="rId9"/>
    <p:sldId id="547" r:id="rId10"/>
    <p:sldId id="54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19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0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54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88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161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55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94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8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861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151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218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6462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4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죄와 더러움을 씻는 샘이 다윗의 족속과 예루살렘 주민을 위하여 열리리라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2474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내가 우상의 이름을 이 땅에서 끊어서 기억도 되지 못하게 할 것이며 거짓 선지자와 더러운 귀신을 이 땅에서 떠나게 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130277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아직도 예언할 것 같으면 그 낳은 부모가 그에게 이르기를 네가 여호와의 이름을 빙자하여 거짓말을 하니 살지 못하리라 하고 낳은 부모가 그가 예언할 때에 칼로 그를 찌르리라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40243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선지자들이 예언할 때에 그 환상을 각기 부끄러워할 것이며 사람을 속이려고 털옷도 입지 아니할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173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말하기를 나는 선지자가 아니요 나는 농부라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어려서부터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5667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그에게 묻기를 네 두 팔 사이에 있는 상처는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하면 대답하기를 이는 나의 친구의 집에서 받은 상처라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842935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칼아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깨어서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목자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짝 된 자를 치라 목자를 치면 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흩어지려니와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작은 자들 위에는 내가 내 손을 드리우리라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48925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온 땅에서 삼분의 이는 멸망하고 삼분의 일은 거기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67187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 삼분의 일을 불 가운데에 던져 은 같이 연단하며 금 같이 시험할 것이라 그들이 내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들을 것이며 나는 말하기를 이는 내 백성이라 할 것이요 그들은 말하기를 여호와는 내 하나님이시라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스가랴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77964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211</Words>
  <Application>Microsoft Office PowerPoint</Application>
  <PresentationFormat>와이드스크린</PresentationFormat>
  <Paragraphs>18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2024-01-31T01:45:09Z</dcterms:modified>
</cp:coreProperties>
</file>