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58" r:id="rId3"/>
    <p:sldId id="359" r:id="rId4"/>
    <p:sldId id="360" r:id="rId5"/>
    <p:sldId id="361" r:id="rId6"/>
    <p:sldId id="362" r:id="rId7"/>
    <p:sldId id="363" r:id="rId8"/>
    <p:sldId id="364" r:id="rId9"/>
    <p:sldId id="365" r:id="rId10"/>
    <p:sldId id="366" r:id="rId11"/>
    <p:sldId id="367" r:id="rId12"/>
    <p:sldId id="368" r:id="rId13"/>
    <p:sldId id="369" r:id="rId14"/>
    <p:sldId id="370" r:id="rId15"/>
    <p:sldId id="371" r:id="rId16"/>
    <p:sldId id="372" r:id="rId17"/>
    <p:sldId id="373" r:id="rId18"/>
    <p:sldId id="374" r:id="rId19"/>
    <p:sldId id="375" r:id="rId20"/>
    <p:sldId id="376" r:id="rId21"/>
    <p:sldId id="377" r:id="rId22"/>
    <p:sldId id="378" r:id="rId23"/>
    <p:sldId id="379" r:id="rId24"/>
    <p:sldId id="380" r:id="rId25"/>
    <p:sldId id="381" r:id="rId26"/>
    <p:sldId id="382" r:id="rId27"/>
    <p:sldId id="383" r:id="rId28"/>
    <p:sldId id="384" r:id="rId29"/>
    <p:sldId id="385" r:id="rId30"/>
    <p:sldId id="386" r:id="rId31"/>
    <p:sldId id="387" r:id="rId32"/>
    <p:sldId id="388" r:id="rId33"/>
    <p:sldId id="389" r:id="rId34"/>
    <p:sldId id="390" r:id="rId35"/>
    <p:sldId id="391" r:id="rId36"/>
    <p:sldId id="392" r:id="rId37"/>
    <p:sldId id="393" r:id="rId38"/>
    <p:sldId id="394" r:id="rId39"/>
    <p:sldId id="395" r:id="rId40"/>
    <p:sldId id="396" r:id="rId41"/>
    <p:sldId id="397" r:id="rId42"/>
    <p:sldId id="398" r:id="rId43"/>
    <p:sldId id="399" r:id="rId44"/>
    <p:sldId id="400" r:id="rId45"/>
    <p:sldId id="401" r:id="rId46"/>
    <p:sldId id="402" r:id="rId47"/>
    <p:sldId id="403" r:id="rId48"/>
    <p:sldId id="404" r:id="rId49"/>
    <p:sldId id="405" r:id="rId50"/>
    <p:sldId id="406" r:id="rId51"/>
    <p:sldId id="407" r:id="rId52"/>
    <p:sldId id="408" r:id="rId53"/>
    <p:sldId id="409" r:id="rId54"/>
    <p:sldId id="410" r:id="rId5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D25F34-5697-43B9-BE5D-12F13253F44B}" v="3" dt="2024-01-11T04:32:04.8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microsoft.com/office/2015/10/relationships/revisionInfo" Target="revisionInfo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7BD25F34-5697-43B9-BE5D-12F13253F44B}"/>
    <pc:docChg chg="addSld delSld modSld">
      <pc:chgData name="맛있다 군만두" userId="88f4dfb63950bb32" providerId="LiveId" clId="{7BD25F34-5697-43B9-BE5D-12F13253F44B}" dt="2024-01-11T04:32:04.850" v="2"/>
      <pc:docMkLst>
        <pc:docMk/>
      </pc:docMkLst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4114739541" sldId="358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81305808" sldId="359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2145867044" sldId="360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2928069332" sldId="361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3258166852" sldId="362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2631439239" sldId="363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3178923583" sldId="364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404046341" sldId="365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3418035594" sldId="366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2389168770" sldId="367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3312764310" sldId="368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1190250737" sldId="369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443728281" sldId="370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1183862766" sldId="371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2584905637" sldId="372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4187125167" sldId="373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1041293884" sldId="374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3144873418" sldId="375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589742774" sldId="376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686817613" sldId="377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1581141505" sldId="378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553082353" sldId="379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2346737357" sldId="380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737642496" sldId="381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1868958823" sldId="382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1568944633" sldId="383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2039173560" sldId="384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3299646484" sldId="385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3492090062" sldId="386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683751387" sldId="387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2349421174" sldId="388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3892752678" sldId="389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4250018198" sldId="390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2089483635" sldId="391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1823651676" sldId="392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840572080" sldId="393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1924782185" sldId="394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1242028728" sldId="395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2820210349" sldId="396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2321273519" sldId="397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3597257389" sldId="398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3552725307" sldId="399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3150064742" sldId="400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4181500300" sldId="401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1561368566" sldId="402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2938736199" sldId="403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4049287693" sldId="404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2897770527" sldId="405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3019128790" sldId="406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965401024" sldId="407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2296079321" sldId="408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75202403" sldId="409"/>
        </pc:sldMkLst>
      </pc:sldChg>
      <pc:sldChg chg="add del setBg">
        <pc:chgData name="맛있다 군만두" userId="88f4dfb63950bb32" providerId="LiveId" clId="{7BD25F34-5697-43B9-BE5D-12F13253F44B}" dt="2024-01-11T04:32:04.850" v="2"/>
        <pc:sldMkLst>
          <pc:docMk/>
          <pc:sldMk cId="1839141003" sldId="410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699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0326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6740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56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4039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5654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3068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952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0928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027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017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890673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926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7613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 왕이 나이가 많아 늙으니 이불을 덮어도 따뜻하지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아니한지라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14739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선지자 나단과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브나야와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용사들과 자기 동생 솔로몬은 청하지 아니하였더라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89168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나단이 솔로몬의 어머니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밧세바에게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말하여 이르되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학깃의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아도니야가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되었음을 듣지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못하였나이까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 주 다윗은 알지 못하시나이다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12764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내게 당신의 생명과 당신의 아들 솔로몬의 생명을 구할 계책을 말하도록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허락하소서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90250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당신은 다윗 왕 앞에 들어가서 아뢰기를 내 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전에 왕이 여종에게 맹세하여 이르시기를 네 아들 솔로몬이 반드시 나를 이어 왕이 되어 내 왕위에 앉으리라 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아니하셨나이까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그런데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아도니야가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무슨 이유로 왕이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되었나이까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43728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당신이 거기서 왕과 말씀하실 때에 나도 뒤이어 들어가서 당신의 말씀을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확증하리이다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83862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밧세바가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이에 침실에 들어가 왕에게 이르니 왕이 심히 늙었으므로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아비삭이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시중들었더라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84905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밧세바가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몸을 굽혀 왕께 절하니 왕이 이르되 어찌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됨이냐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871251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왕께 대답하되 내 주여 왕이 전에 왕의 하나님 여호와를 가리켜 여종에게 맹세하시기를 네 아들 솔로몬이 반드시 나를 이어 왕이 되어 내 왕위에 앉으리라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하셨거늘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041293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아도니야가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되었어도 내 주 왕은 알지 못하시나이다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44873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수소와 살찐 송아지와 양을 많이 잡고 왕의 모든 아들과 제사장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아비아달과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군사령관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청하였으나 왕의 종 솔로몬은 청하지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89742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시종들이 왕께 아뢰되 우리 주 왕을 위하여 젊은 처녀 하나를 구하여 그로 왕을 받들어 모시게 하고 왕의 품에 누워 우리 주 왕으로 따뜻하시게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13058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 이스라엘이 왕에게 다 주목하고 누가 내 주 왕을 이어 그 왕위에 앉을지를 공포하시기를 기다리나이다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868176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그렇지 아니하면 내 주 왕께서 그의 조상들과 함께 잘 때에 나와 내 아들 솔로몬은 죄인이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811415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밧세바가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왕과 말할 때에 선지자 나단이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들어온지라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530823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어떤 사람이 왕께 말하여 이르되 선지자 나단이 여기 있나이다 하니 그가 왕 앞에 들어와서 얼굴을 땅에 대고 왕께 절하고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467373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내 주 왕께서 이르시기를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아도니야가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나를 이어 왕이 되어 내 왕위에 앉으리라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하셨나이까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7376424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오늘 내려가서 수소와 살찐 송아지와 양을 많이 잡고 왕의 모든 아들과 군사령관들과 제사장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아비아달을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청하였는데 그들이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아도니야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앞에서 먹고 마시며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아도니야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왕은 만세수를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하옵소서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689588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왕의 종 나와 제사장 사독과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브나야와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종 솔로몬은 청하지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아니하였사오니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689446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이것이 내 주 왕께서 정하신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일이니이까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그런데 왕께서 내 주 왕을 이어 그 왕위에 앉을 자를 종에게 알게 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아니하셨나이다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0391735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 왕이 명령하여 이르되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밧세바를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앞으로 부르라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왕의 앞으로 들어가 그 앞에 서는지라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996464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 이르되 내 생명을 모든 환난에서 구하신 여호와께서 살아 계심을 두고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맹세하노라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92090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사방 영토 내에 아리따운 처녀를 구하던 중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아비삭을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얻어 왕께 데려왔으니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458670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이전에 이스라엘의 하나님 여호와를 가리켜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맹세하여 이르기를 네 아들 솔로몬이 반드시 나를 이어 왕이 되고 나를 대신하여 내 왕위에 앉으리라 하였으니 내가 오늘 그대로 행하리라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837513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밧세바가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얼굴을 땅에 대고 절하며 내 주 다윗 왕은 만세수를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하옵소서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494211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 왕이 이르되 제사장 사독과 선지자 나단과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브나야를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앞으로 부르라 하니 그들이 왕 앞에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이른지라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927526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 그들에게 이르되 너희는 너희 주의 신하들을 데리고 내 아들 솔로몬을 내 노새에 태우고 기혼으로 인도하여 내려가고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2500181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거기서 제사장 사독과 선지자 나단은 그에게 기름을 부어 이스라엘 왕으로 삼고 너희는 뿔나팔을 불며 솔로몬 왕은 만세수를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하옵소서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0894836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그를 따라 올라오라 그가 와서 내 왕위에 앉아 나를 대신하여 왕이 되리라 내가 그를 세워 이스라엘과 유다의 통치자로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지명하였느니라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236516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브나야가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왕께 대답하여 이르되 아멘 내 주 왕의 하나님 여호와께서도 이렇게 말씀하시기를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원하오며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405720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여호와께서 내 주 왕과 함께 계심 같이 솔로몬과 함께 계셔서 그의 왕위를 내 주 다윗 왕의 왕위보다 더 크게 하시기를 원하나이다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9247821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 사독과 선지자 나단과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브나야와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그렛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블렛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내려가서 솔로몬을 다윗 왕의 노새에 태우고 인도하여 기혼으로 가서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420287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 사독이 성막 가운데에서 기름 담은 뿔을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솔로몬에게 기름을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부으니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이에 뿔나팔을 불고 모든 백성이 솔로몬 왕은 만세수를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하옵소서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20210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처녀는 심히 아름다워 그가 왕을 받들어 시중들었으나 왕이 잠자리는 같이 하지 아니하였더라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280693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백성이 그를 따라 올라와서 피리를 불며 크게 즐거워하므로 땅이 그들의 소리로 말미암아 갈라질 듯하니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212735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아도니야와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그와 함께 한 손님들이 먹기를 마칠 때에 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들은지라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뿔나팔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소리를 듣고 이르되 어찌하여 성읍 중에서 소리가 요란하냐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972573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말할 때에 제사장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아비아달의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요나단이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오는지라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아도니야가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들어오라 너는 용사라 아름다운 소식을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가져오는도다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527253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요나단이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아도니야에게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대답하여 이르되 과연 우리 주 다윗 왕이 솔로몬을 왕으로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삼으셨나이다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5006474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왕께서 제사장 사독과 선지자 나단과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브나야와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그렛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블렛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솔로몬과 함께 보내셨는데 그들 무리가 왕의 노새에 솔로몬을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태워다가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8150030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 사독과 선지자 나단이 기혼에서 기름을 부어 왕으로 삼고 무리가 그 곳에서 올라오며 즐거워하므로 성읍이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진동하였나니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당신들에게 들린 소리가 이것이라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6136856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솔로몬도 왕좌에 앉아 있고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387361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왕의 신하들도 와서 우리 주 다윗 왕에게 축복하여 이르기를 왕의 하나님이 솔로몬의 이름을 왕의 이름보다 더 아름답게 하시고 그의 왕위를 왕의 위보다 크게 하시기를 원하나이다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침상에서 몸을 굽히고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492876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또한 이르시기를 이스라엘의 하나님 여호와를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찬송하리로다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오늘 내 왕위에 앉을 자를 주사 내 눈으로 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하셨도다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9777052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아도니야와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함께 한 손님들이 다 놀라 일어나 각기 갈 길로 간지라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19128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학깃의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아도니야가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스스로 높여서 이르기를 내가 왕이 되리라 하고 자기를 위하여 병거와 기병과 호위병 오십 명을 준비하니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5816685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50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아도니야도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솔로몬을 두려워하여 일어나 가서 제단 뿔을 잡으니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96540102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어떤 사람이 솔로몬에게 말하여 이르되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아도니야가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솔로몬 왕을 두려워하여 지금 제단 뿔을 잡고 말하기를 솔로몬 왕이 오늘 칼로 자기 종을 죽이지 않겠다고 내게 맹세하기를 원한다 하나이다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960793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솔로몬이 이르되 그가 만일 선한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사람일진대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머리털 하나도 땅에 떨어지지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아니하려니와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악한 것이 보이면 죽으리라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7520240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사람을 보내어 그를 제단에서 이끌어 내리니 그가 와서 솔로몬 왕께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절하매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솔로몬이 이르기를 네 집으로 가라 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39141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압살롬 다음에 태어난 자요 용모가 심히 준수한 자라 그의 아버지가 네가 어찌하여 그리 하였느냐고 하는 말로 한 번도 그를 섭섭하게 한 일이 없었더라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31439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아도니야가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스루야의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제사장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아비아달과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모의하니 그들이 따르고 도우나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78923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 사독과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브나야와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선지자 나단과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시므이와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레이와 다윗의 용사들은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아도니야와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같이 하지 아니하였더라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4046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아도니야가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에느로겔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근방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소헬렛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바위 곁에서 양과 소와 살찐 송아지를 잡고 왕자 곧 자기의 모든 동생과 왕의 신하 된 유다 모든 사람을 다 청하였으나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18035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1064</Words>
  <Application>Microsoft Office PowerPoint</Application>
  <PresentationFormat>와이드스크린</PresentationFormat>
  <Paragraphs>106</Paragraphs>
  <Slides>53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53</vt:i4>
      </vt:variant>
    </vt:vector>
  </HeadingPairs>
  <TitlesOfParts>
    <vt:vector size="5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2024-10-02T10:47:16Z</dcterms:modified>
</cp:coreProperties>
</file>