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460AC-D769-C091-367B-8ED875451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76936-F6D3-4776-839E-EB1E55C359D4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343331-48F4-8CF0-B973-A9E0B3337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ED00C2-B561-9C85-4D68-B6B4CC38E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97B12-1D5E-4853-91EC-5DB2EE25C00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8573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1BAE96-BB93-EB9C-3544-4599D7E16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67DBD-0796-4EC9-A4F7-D1DE1F07DEDA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AE8B5A-CA77-C116-3759-64D0B3C23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2FF04-C456-70D2-6A3D-FB96D5966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EB86F-6E5E-4F8B-B1E2-4B96446FEC6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28424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64B3E3-06C9-DFD3-2C21-442CE32BB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B0C3D-B3FD-4939-B913-3C6AB3ABC8B1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5D337-E7E7-7727-ACC7-B5EC17780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E59C01-1B71-8717-B3BC-34FA4C824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98D04-59D2-4BC2-8335-D15D147186E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45089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EEB665-693A-374C-E0A0-6FCCE94DE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1CF2F-B413-44BC-A39D-C0DD7A3040DA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D63B0-3CE1-506F-92B3-C05D44159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D8B14E-676B-737A-A0F5-4AFACB030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050BF-4A48-4E46-AB97-4F17B15A665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13482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BE2DF-26B5-3B38-A8B2-98C06CA07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DC80A-0E2D-41B1-84BE-33019F87B8DB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936E2F-8477-7AF3-CA3E-7F2034498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519529-74A5-6270-8744-EFB8FCABE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F2864-A0C9-4064-A921-AC9D10D574E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35118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1EEBCF6-0ECC-BBAF-6657-C92B52DE1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28057-5380-4F77-A35B-759C7A641383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1E2FC8D-B474-8C8C-B509-9DED14230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7013D07-6758-BFAB-6722-A3039E2DF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5396D-07C4-46C7-9F25-3598FAB1C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06003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CC242EB-B39A-332B-D7F5-CE8CEB9F4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49D6C-4762-4305-A579-AE42A01FCC16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BAE3F67-F547-ED0F-4B2D-3E68A4292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C571197-32CB-C99A-1B49-C360526DD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4F946-3981-468B-853A-EDDF5C50678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04741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57B3F63-E6AD-D17B-8AE3-B5A511CFF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5E809-E9EE-4E8D-B45F-A8221B8EE2F6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A2624B7-56B0-1F3A-FB05-676898FD7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4B464C9-E234-BF35-6770-2AF5E6D37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1AEF0-27AE-49EB-8D64-B098F8843A7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29058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5290DC2-9C1B-98FE-90F6-40744B78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7BDD6-D88A-4C1C-B8D4-7C0353C2CD35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23D334E-EE03-AAE4-D9C5-E03AC70D3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EFDF3DE-27F7-0FF4-D1FD-6FC0A3D1B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75CE8-BE5D-46A9-9675-AC80E1FD834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59704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21E178E-2F04-C97D-ED91-DBF55F310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6837B-1CFC-439D-99AB-043C5E3A4CF3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6C2EC41-B650-AA89-9177-CD8E2EC23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455046F-D1EC-6487-DDD7-1F430B018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57D0A-3BA6-438D-B91D-2EFD153FCF9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70372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7B70D0E-AA3C-CB99-7CA6-39589999D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5AE56-A49B-4C73-846B-7FB224F6AC2F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60FE9EE-8802-669B-29B4-B3AFADB53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105DC54-1961-AFB7-298A-28E59AB0D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10154-90E9-4EFE-B26E-B0177E925BE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98750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F26A8B0-F79F-4764-85F5-6907E869A5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14730B31-D48E-9BE4-680D-F5051686D5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BF2B16-60D1-AF3F-DD11-8596A96CD6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B20A16D6-DB3D-4851-B607-B2DD383C8978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852C74-568D-703F-D575-84B667C60C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1BE6EC-4B3E-03EA-2216-99CDA54BDF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28F8BFEA-8D3E-4530-A7CC-E80CEB559B1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1A8F6A48-AA02-2CFE-C03F-1AD5A5DC12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</TotalTime>
  <Words>0</Words>
  <Application>Microsoft Office PowerPoint</Application>
  <PresentationFormat>와이드스크린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테마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2009-03-20T18:20:56Z</dcterms:created>
  <dcterms:modified xsi:type="dcterms:W3CDTF">2024-10-17T06:51:54Z</dcterms:modified>
</cp:coreProperties>
</file>