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B3D8A-DC7C-BAA1-2D8B-63B37A6DB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18D916-8556-47AE-9CCC-A2D5CA9A3A9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69290-8319-F9B6-D708-9CD775BDE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27DD6-8921-26C3-43B5-29A6C0195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184CA-3C87-43F9-AD2D-39427F8C6D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992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19182-437E-C60C-AA6A-930C41D9D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B4AFD8-0EFA-4C8E-9F74-80FC4D0A0DF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50F9E-4201-FC39-9453-29F7964E0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10AB5-B24F-D5DE-9652-D97FF2056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4B743-A964-423A-B31F-067593C473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292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EAFBF-4690-CB89-C123-4F24108BD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8C402B-F356-4E69-B0CD-157E36111AE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EC6F4-6C55-42F6-838E-CB7AAEF8C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D7FBA-8F74-5A7C-D554-6335676A6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1055B-785E-4319-B7B7-E33F48E26D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68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ACAA7-EC9D-CCC2-7259-2DE0FFE57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0A9AE9-5287-4BC6-8497-07F25345953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9C6FC-FD7E-4B5F-4A6A-7490183DE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D8CA3-B1EF-2443-4051-02C1B7098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A16EE-D9F4-4480-8036-E1D7E8A50B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849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C76E5-0B7A-CAA0-5DD8-A42467A5E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762190-C8EF-4F30-BEAA-19D040CC08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3AD23-9695-6DDE-52C6-F4303409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A1761-A5D0-6447-E03C-D3DA5477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8336D-6863-4078-B54E-9FA8D67FC2E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04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81CB27-0E03-8707-6D66-E5AEA3A6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82053C-DC4F-4741-9894-6BFCD9D3025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DFFB3E-3069-79F6-565C-057CA1C0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DE91A9-E26B-8C00-D4C2-A1334C080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1EDD9-F712-466B-9763-766E31CA41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198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8ABD2CA-CB6F-C165-6D6D-2AA396F00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504129-BB76-4256-B8E2-560BB78FB23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6D28EDE-FBEE-A931-ACC0-B20FCA7F4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2B7A2D-CE6F-27E3-66B6-D0D80D8DD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B7A18-F31C-4777-A6F4-A6A854246A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325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D9B66C4-E618-1376-DC04-1B68BBEED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AABB23-1005-4532-8454-D93554655D0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6901907-6AC1-CD72-0974-ED4714E0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09C037-330E-83DE-E9CB-5E387F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C4D91-8401-4043-A1C7-6243593995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2513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6CD29B6-5411-2D39-1DF1-B451B7587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FF9AC8-7A15-40FB-AA2B-2C71D186FDE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0758B58-1147-8CD4-5847-17A2C3B9D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CC9262-83EF-954B-B277-9024F0215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E8CDB-3277-4193-A0C7-22E8244CDA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207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481182-B1AB-6F4D-DBD8-3BAF5AEB1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E2168-CC4F-4697-A8A3-DB82205A8CB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A8A82B-4941-F316-9B7A-E31279F7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E3D8F1-7D14-0C16-2EEE-1F375DB5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7D21B-965A-4716-BCAC-7B62D2F44B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14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7D1487-AA5D-64B3-235C-1CBC99F45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C27572-B06D-4311-8FAE-95172531CC8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39BD8C-3D7A-49A1-4D67-DCA9A615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638B56-AF44-2A84-D389-F5B9AC90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9F491-880D-4396-98F4-08C4ED2D3ED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472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1CADEE3-8537-8BE4-470F-B513714AD7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8767A5-0B71-FAD6-9018-94C034DFF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D7D7D-6999-33F9-00A2-71980EAC14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1B56A91-6918-4253-903E-EF0AB483CFE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CD42F-724F-EC0D-A24D-0AD7BFA27E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1B2DC-7CD0-3090-4F0E-3DE9B6860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177F198-BF8E-4F96-B9A9-74C43D9574E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E064A38-71FE-1162-FEF6-AE53767027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CCC12DA-99C2-44C6-A295-2454898A72CB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8E16E23-4EFD-72AD-8BA2-DC43C6173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94E8881-C4ED-7986-0E85-6B3650CC0E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D4C72C-485E-C69F-7D8F-8EF2B68613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6697E64-21E3-B1CE-307B-E2CA3DFFF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6BDE5CA-DA52-A5A8-8C4C-8A9918F845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9EBF7B2-B099-E48C-EDA2-E116D97B9D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5139110-9D72-663C-A088-3982952C6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E063DA6-B433-FBBA-2118-8B5DD2BA35E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82349E3-B15F-4C53-F150-C3EFC79C0B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4A61E30-A7BC-6D28-6B3A-FA63F2257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6F4A1740-D065-B287-D5E5-C8B2C0C0AB1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3105F5EA-6237-B9F1-C358-0A7F0E61CA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724DD59-7ED4-C766-3DD3-59FBDBB1CB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9816D909-75DD-E5C2-8C4F-2431EFC0D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7FAC7F8-355D-165C-8690-56949137E97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FAE83C-14FD-4CE2-E421-2EB3BB55E4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B6E3F7E-07AF-439D-A209-C0F6ECC0C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E7B0A605-FAFE-40E5-BCA2-F9862A5C8F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911BF6C-8EA4-CDEB-D287-BBC8C1441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5CA2361-9A33-4502-E3B0-1C7D12ABB9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D09F6FCB-5130-25FA-A12A-99A6B35BE2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ED82DF84-45DB-FBF0-EEF7-7871099CF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C7B492A-D508-69FC-8889-0C57ED855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287D51B7-0710-C59D-19DA-BC9E31FE40D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E47CA63B-C91F-1F52-8022-CB3233E45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BB7171B-AAB6-6B92-EDE8-3CE0D1757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C350B324-BB43-CB68-4AE2-9609F6E59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2D6EA807-B743-E21D-F922-0905F523AC3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C4BAE358-5028-949E-9C47-05795B53C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79529A9-1FC1-B128-D516-3A81FB465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C3284F25-2D31-CE3B-224C-15E8025ADBE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EE87A21-57AC-0400-F6B7-3D74AF2F4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ED219A94-396D-A02C-2E26-2BD792616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CD0498A-4328-487C-DEF3-F7009BB41F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753E8C4E-F9D2-9BD1-A411-289BCE3C2F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DF7BE10-F616-724E-670D-0D9BEFEEA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E042A9DA-31CC-DF99-9704-D972B8E40BF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0B6A407A-F22A-0E54-7045-F028D8B4C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0A5A73AB-3447-B7A6-E42B-6D3E7D0C35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FC8223C2-928F-B911-35E0-FE8064020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876EDE29-67D9-86AF-837C-E0A35F52E0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B4213BA-8D75-6FCE-F187-79C2DEF5F6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AC201BC-6A88-D7E6-9471-C5729FA18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FFE3B010-E66C-8505-6370-8DD361AFECA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F51FCE9-D1E5-8148-5EBC-674C22FC27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D7A2C1D5-7FDC-0A35-A14D-39EE66885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D31FAFD1-9FF1-4DC8-0FA8-EDE0BFE974B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00078D0-825C-F4EA-3DAE-4A76706B51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B2D04A54-19FC-555F-A19C-9995EA764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FE238F52-9A5F-02ED-2778-43AD581AAE5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A3BDF849-13AE-3A75-88B6-4D9C9977A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1BAA1A5-67D3-9A03-E39B-A19B886954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D59B5946-62FF-1516-7338-56C435CCF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BDF988D0-6914-C505-EAD2-6AE5B5115BE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2DF848A-0798-9B00-75A2-D3EC4870C6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34114F4-E4F0-AA31-D8C0-00549526A8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9412C07C-2835-765E-6BC5-377BF27CD8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C553AEC-AB80-D861-9B7A-79A2D449B9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D1BEBF1-5940-8959-4CC1-18D3D4D2B1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8BC1FB11-33CC-03E9-2D0E-65E8DBD6101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4486164-C161-15BC-54CB-EAF1253201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34D7FE9-CE34-1ED4-CF56-87D77A04C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923B8596-B9FE-C2AB-992D-F01ED18FD5C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28670410-29C2-EDAE-D9F1-04FABBB5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4AC27FE-0C3F-2274-44A7-B4C4357B8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B33F6EBE-1C38-DDB1-9FFD-E8E00A154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82C7E6CD-81F1-6097-C7B4-9B3B9AAD98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86CBD2-D209-4673-BFEF-C4FF86584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7929726-EBA1-D93F-364A-1D511DB351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8B721F93-FE40-1E1D-EC9D-D132C34106A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F21D0A9-02A4-86EE-436D-D692C347B2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3AA4565-EE83-948A-946A-08D7ACB51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1B484F8D-B304-C87E-98AD-CD350A1825B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0E9C71D-6764-0704-FBA6-9D87AB19FB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4ED399F-69F6-8D91-FADA-902C23B021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11362374-F469-5A8E-A3CF-82BA72F2145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D8F63F43-9D43-D751-1A40-6C4D3ADD2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57FBC65-D7E3-6240-4FA1-88FE59E8B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4D63B9CB-7486-F7BC-B45E-E35997668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1A77E3EC-CF37-F9B1-4D1B-DA97C41E51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4F7CE39-5E56-225A-D73B-52DB1E89BF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08F2BA1-64C6-8CB4-DD89-AF1CA81481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9C88E0A9-A5D7-40C1-A0F6-6EC2F29E955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AAAE39D-5000-A456-71C2-D5D6AEA34D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C6C5C44D-CD25-3851-F973-F13A72C27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A22188E5-5205-810B-7EA8-22141B9CAD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1F5D917F-0871-E48B-FA81-5163F5629D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DB4FC73-37C7-75DB-DA41-83B99C90D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248079FD-EF44-9FB5-C7B8-737F5E92761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AFF223FF-B821-93BC-A10A-17FB8DA7D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7D37E75-10F0-88E6-0A22-56E2915F5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>
            <a:extLst>
              <a:ext uri="{FF2B5EF4-FFF2-40B4-BE49-F238E27FC236}">
                <a16:creationId xmlns:a16="http://schemas.microsoft.com/office/drawing/2014/main" id="{F99A73C6-65C7-D3FC-35CF-0B9BEC870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4">
            <a:extLst>
              <a:ext uri="{FF2B5EF4-FFF2-40B4-BE49-F238E27FC236}">
                <a16:creationId xmlns:a16="http://schemas.microsoft.com/office/drawing/2014/main" id="{7D727780-BD17-000A-0040-A26D1AD87DF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5">
              <a:hlinkClick r:id="rId4" action="ppaction://hlinksldjump"/>
              <a:extLst>
                <a:ext uri="{FF2B5EF4-FFF2-40B4-BE49-F238E27FC236}">
                  <a16:creationId xmlns:a16="http://schemas.microsoft.com/office/drawing/2014/main" id="{278D3A5C-2778-0D4E-200D-0B57A0F6DA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6">
              <a:hlinkClick r:id="rId6" action="ppaction://hlinksldjump"/>
              <a:extLst>
                <a:ext uri="{FF2B5EF4-FFF2-40B4-BE49-F238E27FC236}">
                  <a16:creationId xmlns:a16="http://schemas.microsoft.com/office/drawing/2014/main" id="{0E37E109-91D9-6054-B452-CAEFD420B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7">
            <a:extLst>
              <a:ext uri="{FF2B5EF4-FFF2-40B4-BE49-F238E27FC236}">
                <a16:creationId xmlns:a16="http://schemas.microsoft.com/office/drawing/2014/main" id="{C84201CF-C977-1D92-512F-5C4C8B18401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8">
              <a:hlinkClick r:id="rId7" action="ppaction://hlinksldjump"/>
              <a:extLst>
                <a:ext uri="{FF2B5EF4-FFF2-40B4-BE49-F238E27FC236}">
                  <a16:creationId xmlns:a16="http://schemas.microsoft.com/office/drawing/2014/main" id="{83C89033-E3B0-BAAF-6169-0AAF85D743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9">
              <a:hlinkClick r:id="rId8" action="ppaction://hlinksldjump"/>
              <a:extLst>
                <a:ext uri="{FF2B5EF4-FFF2-40B4-BE49-F238E27FC236}">
                  <a16:creationId xmlns:a16="http://schemas.microsoft.com/office/drawing/2014/main" id="{F04CE307-878E-4A25-AE6F-EBBAC4D2C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10">
            <a:extLst>
              <a:ext uri="{FF2B5EF4-FFF2-40B4-BE49-F238E27FC236}">
                <a16:creationId xmlns:a16="http://schemas.microsoft.com/office/drawing/2014/main" id="{B0AF5E64-7731-5571-B506-2250050E7A1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8C5C7AF7-E53C-9394-C41C-6C866E9861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9C69A29-FA90-CB56-5857-E4D332448E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3">
            <a:extLst>
              <a:ext uri="{FF2B5EF4-FFF2-40B4-BE49-F238E27FC236}">
                <a16:creationId xmlns:a16="http://schemas.microsoft.com/office/drawing/2014/main" id="{523EB7D0-773D-DD23-69F1-C6113809147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4">
              <a:extLst>
                <a:ext uri="{FF2B5EF4-FFF2-40B4-BE49-F238E27FC236}">
                  <a16:creationId xmlns:a16="http://schemas.microsoft.com/office/drawing/2014/main" id="{F2305FF6-6C5F-C068-BD23-90BC69C25C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5">
              <a:hlinkClick r:id="rId10" action="ppaction://hlinksldjump"/>
              <a:extLst>
                <a:ext uri="{FF2B5EF4-FFF2-40B4-BE49-F238E27FC236}">
                  <a16:creationId xmlns:a16="http://schemas.microsoft.com/office/drawing/2014/main" id="{48EF4FB0-24D9-6160-FB76-D3EE219BD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5724693-6ACA-F195-E435-BF97DDA49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7E85457-FA74-D44A-5652-49854708C2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A33F53-760A-3428-5637-1EA38FA434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8BAA8D1-560E-1F46-821B-ECCCDFD254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92AEC31-8CDF-1232-9250-925CBE947D6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A209343-7F8A-F50B-DA4C-9764A62A6D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F783DFF-970C-5957-A4F3-677C3711D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C4CBDA7-AC3C-DF3D-2ECB-463AC912444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5603906-A296-4C72-9329-BE94689499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A208B6-BD8A-F58E-6600-A43044FA9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FB74B02-BA3C-66FB-AA49-6C3B1B41F83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5D155EA0-E637-28E1-E78D-200F255B9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4CCCD42-D4D4-17DD-FB29-B0FBB9992C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5147FF7-1AB8-BEAC-3E9E-12CD6C763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71BE547-6895-D8A2-5D43-15DCAA923E0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761B22-B01D-CDD0-F307-E7A20B20F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CC70DC8-7F07-2A6F-3166-FC9214AC74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2DDF0A74-900F-F5BD-4F0F-5D83FCE1CF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23D6A42-C01D-5D09-395F-092FAAC69F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A1C5263-22B6-4033-2F67-8513831BF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189C204-B1B5-50AB-A150-852BD7C2BF7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0A5B5CD9-6881-DD28-6BA8-7787B31754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056821-DB4C-0590-2427-4230D881D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B9F932E-A95D-487D-15FA-B24F8415935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6BFB9FC6-43FB-421A-1FE7-AED2CA194D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3949130-C072-7B19-5CF4-E85C6C77D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B873211-9CF7-3343-56AE-1367BCD0B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AF59225F-9935-14F4-D4C4-408B648E87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D57F10-C7CF-1D6D-20DD-9B2C391017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3F1466D-B41C-8924-5179-0FFEF057ED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B195A27-1789-F185-2B0D-45FE1D4C53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B3C8222-23D4-DAB5-4F97-4868C58884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68323EA-93C2-DF75-051D-75AB96A312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BCB84F1-11F9-3495-DF9F-20C5E7ABDB1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F020E08-8B1F-8839-95B5-E398B5D03D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9F2BCD8-D5E7-006C-03DA-D9F2D6FC3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493041C-AE59-3797-4C2A-35848CDA989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29AE837C-54CC-ED38-834A-AFEF2E1C1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AC38BDF-46C5-9C8B-2105-012EC2851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BB422E0-C925-0025-6BDF-B5EC1FD94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353D6E6-18D2-49C5-D844-B7005A5EC1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92CC9C-C159-BDB9-484B-DCA5F5DC03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4820EF4-1318-E798-792F-5A0B4F9DB2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B145A61-634E-0131-C5C2-511B182724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B116050-7112-4171-113E-E8DF76975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CC9EA25-3D8F-5F47-17CA-E7F52543B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42E42DF-29EB-18E6-C86E-B4E60B9F2FA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835DB3BF-5FC7-D791-FD9F-682355F9FD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0E47AF6-7648-1AAA-5730-648C739F7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5C0D5CD-AC60-A41E-43A1-35D9DA65B50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4D185B2-08F7-D895-5D86-89F89A14FF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0A74ECE-6F37-743E-FC1D-A93503527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DC2C8EC-1D0A-8D14-B224-6A0A537AC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40D2FF9-C1CE-E4D0-1A77-401E6FC16B8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A4BBE4D-7B87-D29F-6C80-A2625775E3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763A3A4-C458-1C6E-3D78-EF0C85990E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6C9C61F-B608-105F-AC4D-EAFE351CCAD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2A03488-F853-2186-9C1F-9B42733A78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9586B1A-35A8-EDD1-A654-E2AB16F9F6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4D70B7D-1961-C6DB-1A95-15198A34CF7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8AB7540E-361C-DA25-E792-8863D402BA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549F5D5-1BEC-BE35-455F-CA7DE33AEF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2936E59C-BAB9-4104-494F-29875F5C2F5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1D5AF132-E7C8-0BBD-9EFB-22B5ECFF21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4FED0EE-755B-10FE-79AC-53599F9CE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5DF117CC-472D-ED04-1626-9A54E4274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BE35E942-EC66-796A-BDFA-C11887DDBF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EA13D66-667E-B6C8-CD89-0B070CBFA4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6E0914F-41E9-F633-85F3-054BC3E18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78998FC8-C2C2-28C0-ABF4-AD66165804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C0CA781-D542-B593-2531-CCC38698AE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BDA6199-00AE-ADF1-EC96-FBB908A91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2FDC8E90-E095-7879-7FB9-12748FAA751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B5CE720-8271-7388-F2CC-981C9AFD84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E78B81AB-8F31-50F3-CEFF-84A91F441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CC190548-FDBC-297D-61A3-8C9B5C27A0D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BA1F926F-F5AF-44CC-BE31-6A0F88C3A5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3E134AD0-BC3D-3234-F438-5DE72F1BC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37F17A3F-2434-93FB-C520-530588868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FED0635A-3D41-7176-8FA9-676AEF5F3C4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B8B4CF2-A64B-EB79-63C6-8C35C9536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B2E5159-350D-923F-63C4-FA67D59C54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3632A35F-2143-5FB7-CC17-A4B18F1ACE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4853DB6-A503-17F3-360E-2EC604CC6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257FC49A-5EEE-0D34-79AB-3E04B2F87A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6DBDEC9B-A1E9-2DBC-111D-F38E679E030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898ECEE-E80E-EED0-7D77-DC0DCD55CE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238A794-4064-A046-B1AF-0A9C72063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0177FCCE-E888-A224-00B8-F33513FB832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70C2F7EC-9BA4-D8E6-907E-63A49EDDAF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5E83183-450C-751D-2929-2BFF231732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6F27F97F-1803-8D37-9064-994CE567A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EF7637A3-32F2-04B5-3A63-C978474301F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890C50-1485-0B80-69B0-2953092AD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A5F70A6-AA09-496E-1097-8CAA88ADF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81DF34FC-1F03-2EE4-9FDD-CDA81BE25D9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4EA1E8D-B2AD-3246-2058-9F7A79BE89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8643C2A-1BE6-083C-D94E-BA844DC201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3CF56149-CB20-9AE3-0B82-19372D99C42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A19679F-7CA4-BDB6-6FF2-9BC4EDE73A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C1134B7-2E78-3E67-D223-98697C5A8D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5BD7960-8543-F508-928D-04050B2823A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D82EC579-7B72-CA61-EAA7-F6D9DD4D30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A5F83AB-8BE3-3E88-E5C7-7ECBACE69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2009-03-15T06:24:56Z</dcterms:created>
  <dcterms:modified xsi:type="dcterms:W3CDTF">2025-01-08T07:54:48Z</dcterms:modified>
</cp:coreProperties>
</file>