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2.gif" ContentType="image/gif"/>
  <Override PartName="/ppt/media/image2.png" ContentType="image/png"/>
  <Override PartName="/ppt/media/image3.png" ContentType="image/png"/>
  <Override PartName="/ppt/media/image9.jpeg" ContentType="image/jpeg"/>
  <Override PartName="/ppt/media/image6.gif" ContentType="image/gif"/>
  <Override PartName="/ppt/media/image4.png" ContentType="image/png"/>
  <Override PartName="/ppt/media/image5.png" ContentType="image/png"/>
  <Override PartName="/ppt/media/image7.png" ContentType="image/png"/>
  <Override PartName="/ppt/media/image8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jpeg" ContentType="image/jpeg"/>
  <Override PartName="/ppt/media/image15.png" ContentType="image/png"/>
  <Override PartName="/ppt/media/image16.png" ContentType="image/png"/>
  <Override PartName="/ppt/media/image17.png" ContentType="image/png"/>
  <Override PartName="/ppt/media/image18.png" ContentType="image/png"/>
  <Override PartName="/ppt/media/image19.png" ContentType="image/png"/>
  <Override PartName="/ppt/media/image20.png" ContentType="image/png"/>
  <Override PartName="/ppt/media/image21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</p:sldIdLst>
  <p:sldSz cx="12192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DB6073E-B88E-4C38-93D5-A4D6825B07A0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685800" y="2194560"/>
            <a:ext cx="1082016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685800" y="4296600"/>
            <a:ext cx="1082016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99EF2AD6-2011-41A7-B6EB-6208C77E4509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685800" y="2194560"/>
            <a:ext cx="52801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6230160" y="2194560"/>
            <a:ext cx="52801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85800" y="4296600"/>
            <a:ext cx="52801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6230160" y="4296600"/>
            <a:ext cx="52801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00AD1E4-81F9-46C6-BBB2-35D10B0AD471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685800" y="2194560"/>
            <a:ext cx="34837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4344120" y="2194560"/>
            <a:ext cx="34837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8002440" y="2194560"/>
            <a:ext cx="34837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685800" y="4296600"/>
            <a:ext cx="34837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4344120" y="4296600"/>
            <a:ext cx="34837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8002440" y="4296600"/>
            <a:ext cx="34837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0C6472D-2FBB-4330-A373-819045299DBA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52985557-3DCA-410C-A0A6-070ADC2C120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subTitle"/>
          </p:nvPr>
        </p:nvSpPr>
        <p:spPr>
          <a:xfrm>
            <a:off x="685800" y="2194560"/>
            <a:ext cx="10820160" cy="4023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s-ES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4552C72A-7CB6-4AEE-AA39-A86C74F590E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/>
          </p:nvPr>
        </p:nvSpPr>
        <p:spPr>
          <a:xfrm>
            <a:off x="685800" y="2194560"/>
            <a:ext cx="10820160" cy="4023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8BFD7954-0E3D-497A-A877-C61A48C82376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685800" y="2194560"/>
            <a:ext cx="5280120" cy="4023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/>
          </p:nvPr>
        </p:nvSpPr>
        <p:spPr>
          <a:xfrm>
            <a:off x="6230160" y="2194560"/>
            <a:ext cx="5280120" cy="4023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92C840A5-37CF-423F-9613-DB51630E6F30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51F304A6-03E0-4895-9435-E556C3491401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subTitle"/>
          </p:nvPr>
        </p:nvSpPr>
        <p:spPr>
          <a:xfrm>
            <a:off x="2895480" y="764280"/>
            <a:ext cx="8610120" cy="5993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s-ES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AFBBDFD2-206D-40DF-9C19-EBCA9CED5F31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/>
          </p:nvPr>
        </p:nvSpPr>
        <p:spPr>
          <a:xfrm>
            <a:off x="685800" y="2194560"/>
            <a:ext cx="52801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/>
          </p:nvPr>
        </p:nvSpPr>
        <p:spPr>
          <a:xfrm>
            <a:off x="6230160" y="2194560"/>
            <a:ext cx="5280120" cy="4023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/>
          </p:nvPr>
        </p:nvSpPr>
        <p:spPr>
          <a:xfrm>
            <a:off x="685800" y="4296600"/>
            <a:ext cx="52801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3C7E44D3-DD55-49BD-AF3D-8513B7A87A5D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685800" y="2194560"/>
            <a:ext cx="10820160" cy="4023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s-ES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D0F9C51-2A40-4126-8780-34981497AA70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/>
          </p:nvPr>
        </p:nvSpPr>
        <p:spPr>
          <a:xfrm>
            <a:off x="685800" y="2194560"/>
            <a:ext cx="5280120" cy="4023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/>
          </p:nvPr>
        </p:nvSpPr>
        <p:spPr>
          <a:xfrm>
            <a:off x="6230160" y="2194560"/>
            <a:ext cx="52801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/>
          </p:nvPr>
        </p:nvSpPr>
        <p:spPr>
          <a:xfrm>
            <a:off x="6230160" y="4296600"/>
            <a:ext cx="52801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43F68D4E-DF08-44E4-8453-AA18B63A47FA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/>
          </p:nvPr>
        </p:nvSpPr>
        <p:spPr>
          <a:xfrm>
            <a:off x="685800" y="2194560"/>
            <a:ext cx="52801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/>
          </p:nvPr>
        </p:nvSpPr>
        <p:spPr>
          <a:xfrm>
            <a:off x="6230160" y="2194560"/>
            <a:ext cx="52801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/>
          </p:nvPr>
        </p:nvSpPr>
        <p:spPr>
          <a:xfrm>
            <a:off x="685800" y="4296600"/>
            <a:ext cx="1082016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222E3B0B-FFDA-48E5-A3C0-BFF063583B7A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685800" y="2194560"/>
            <a:ext cx="1082016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/>
          </p:nvPr>
        </p:nvSpPr>
        <p:spPr>
          <a:xfrm>
            <a:off x="685800" y="4296600"/>
            <a:ext cx="1082016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BA5476E1-CB21-46F4-8A0D-AF5DE151DE18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/>
          </p:nvPr>
        </p:nvSpPr>
        <p:spPr>
          <a:xfrm>
            <a:off x="685800" y="2194560"/>
            <a:ext cx="52801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/>
          </p:nvPr>
        </p:nvSpPr>
        <p:spPr>
          <a:xfrm>
            <a:off x="6230160" y="2194560"/>
            <a:ext cx="52801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/>
          </p:nvPr>
        </p:nvSpPr>
        <p:spPr>
          <a:xfrm>
            <a:off x="685800" y="4296600"/>
            <a:ext cx="52801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77" name="PlaceHolder 5"/>
          <p:cNvSpPr>
            <a:spLocks noGrp="1"/>
          </p:cNvSpPr>
          <p:nvPr>
            <p:ph/>
          </p:nvPr>
        </p:nvSpPr>
        <p:spPr>
          <a:xfrm>
            <a:off x="6230160" y="4296600"/>
            <a:ext cx="52801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C4D603C1-38B1-42D6-9C8B-D34AF7AAB0E9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/>
          </p:nvPr>
        </p:nvSpPr>
        <p:spPr>
          <a:xfrm>
            <a:off x="685800" y="2194560"/>
            <a:ext cx="34837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/>
          </p:nvPr>
        </p:nvSpPr>
        <p:spPr>
          <a:xfrm>
            <a:off x="4344120" y="2194560"/>
            <a:ext cx="34837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81" name="PlaceHolder 4"/>
          <p:cNvSpPr>
            <a:spLocks noGrp="1"/>
          </p:cNvSpPr>
          <p:nvPr>
            <p:ph/>
          </p:nvPr>
        </p:nvSpPr>
        <p:spPr>
          <a:xfrm>
            <a:off x="8002440" y="2194560"/>
            <a:ext cx="34837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82" name="PlaceHolder 5"/>
          <p:cNvSpPr>
            <a:spLocks noGrp="1"/>
          </p:cNvSpPr>
          <p:nvPr>
            <p:ph/>
          </p:nvPr>
        </p:nvSpPr>
        <p:spPr>
          <a:xfrm>
            <a:off x="685800" y="4296600"/>
            <a:ext cx="34837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83" name="PlaceHolder 6"/>
          <p:cNvSpPr>
            <a:spLocks noGrp="1"/>
          </p:cNvSpPr>
          <p:nvPr>
            <p:ph/>
          </p:nvPr>
        </p:nvSpPr>
        <p:spPr>
          <a:xfrm>
            <a:off x="4344120" y="4296600"/>
            <a:ext cx="34837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84" name="PlaceHolder 7"/>
          <p:cNvSpPr>
            <a:spLocks noGrp="1"/>
          </p:cNvSpPr>
          <p:nvPr>
            <p:ph/>
          </p:nvPr>
        </p:nvSpPr>
        <p:spPr>
          <a:xfrm>
            <a:off x="8002440" y="4296600"/>
            <a:ext cx="34837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574BB6A7-968E-447E-AE05-671F9AC76840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685800" y="2194560"/>
            <a:ext cx="10820160" cy="4023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973C0A03-323D-4558-8DF6-8E637E0D871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685800" y="2194560"/>
            <a:ext cx="5280120" cy="4023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6230160" y="2194560"/>
            <a:ext cx="5280120" cy="4023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54F975D-9A2C-4DE7-97F4-048E0FA32E18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863C9B49-C400-4DA5-A710-FDB586E58E94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2895480" y="764280"/>
            <a:ext cx="8610120" cy="5993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s-ES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571AC26-D048-4BC8-AD02-D0477DC077B0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685800" y="2194560"/>
            <a:ext cx="52801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6230160" y="2194560"/>
            <a:ext cx="5280120" cy="4023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685800" y="4296600"/>
            <a:ext cx="52801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5FC54949-BC5B-4214-B32A-CB52CB509655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685800" y="2194560"/>
            <a:ext cx="5280120" cy="4023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6230160" y="2194560"/>
            <a:ext cx="52801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6230160" y="4296600"/>
            <a:ext cx="52801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D310990-2B4B-4F8F-80B7-76188B9A397B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685800" y="2194560"/>
            <a:ext cx="52801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6230160" y="2194560"/>
            <a:ext cx="528012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685800" y="4296600"/>
            <a:ext cx="10820160" cy="1919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3735E56-E94A-428C-BAA7-25189F35107C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s-E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0" name="Picture 6" descr="C0-HD-TOP.png"/>
          <p:cNvPicPr/>
          <p:nvPr/>
        </p:nvPicPr>
        <p:blipFill>
          <a:blip r:embed="rId2"/>
          <a:stretch/>
        </p:blipFill>
        <p:spPr>
          <a:xfrm>
            <a:off x="0" y="0"/>
            <a:ext cx="12191760" cy="1441080"/>
          </a:xfrm>
          <a:prstGeom prst="rect">
            <a:avLst/>
          </a:prstGeom>
          <a:ln w="0">
            <a:noFill/>
          </a:ln>
        </p:spPr>
      </p:pic>
      <p:pic>
        <p:nvPicPr>
          <p:cNvPr id="1" name="Picture 6" descr="C0-HD-BTM.png"/>
          <p:cNvPicPr/>
          <p:nvPr/>
        </p:nvPicPr>
        <p:blipFill>
          <a:blip r:embed="rId3"/>
          <a:stretch/>
        </p:blipFill>
        <p:spPr>
          <a:xfrm>
            <a:off x="0" y="4375080"/>
            <a:ext cx="12191760" cy="2482560"/>
          </a:xfrm>
          <a:prstGeom prst="rect">
            <a:avLst/>
          </a:prstGeom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1371600" y="1803240"/>
            <a:ext cx="9448560" cy="1824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 fontScale="78000"/>
          </a:bodyPr>
          <a:p>
            <a:pPr>
              <a:lnSpc>
                <a:spcPct val="90000"/>
              </a:lnSpc>
              <a:buNone/>
            </a:pPr>
            <a:r>
              <a:rPr b="0" lang="es-ES" sz="6000" spc="-1" strike="noStrike" cap="all">
                <a:solidFill>
                  <a:srgbClr val="ffffff"/>
                </a:solidFill>
                <a:latin typeface="Century Gothic"/>
              </a:rPr>
              <a:t>Haga clic para modificar el estilo de título del patrón</a:t>
            </a:r>
            <a:endParaRPr b="0" lang="en-US" sz="6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dt" idx="1"/>
          </p:nvPr>
        </p:nvSpPr>
        <p:spPr>
          <a:xfrm>
            <a:off x="7909560" y="4314240"/>
            <a:ext cx="2910600" cy="3744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buNone/>
              <a:defRPr b="0" lang="en-US" sz="1050" spc="-1" strike="noStrike">
                <a:solidFill>
                  <a:srgbClr val="ffffff"/>
                </a:solidFill>
                <a:latin typeface="Century Gothic"/>
              </a:defRPr>
            </a:lvl1pPr>
          </a:lstStyle>
          <a:p>
            <a:pPr algn="r">
              <a:lnSpc>
                <a:spcPct val="100000"/>
              </a:lnSpc>
              <a:buNone/>
            </a:pPr>
            <a:r>
              <a:rPr b="0" lang="en-US" sz="1050" spc="-1" strike="noStrike">
                <a:solidFill>
                  <a:srgbClr val="ffffff"/>
                </a:solidFill>
                <a:latin typeface="Century Gothic"/>
              </a:rPr>
              <a:t>&lt;fecha/hora&gt;</a:t>
            </a:r>
            <a:endParaRPr b="0" lang="es-ES" sz="1050" spc="-1" strike="noStrike">
              <a:latin typeface="Times New Roman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>
          <a:xfrm>
            <a:off x="1371600" y="4323960"/>
            <a:ext cx="64004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ctr">
              <a:buNone/>
              <a:defRPr b="0" lang="es-ES" sz="1400" spc="-1" strike="noStrike">
                <a:latin typeface="Times New Roman"/>
              </a:defRPr>
            </a:lvl1pPr>
          </a:lstStyle>
          <a:p>
            <a:pPr algn="ctr">
              <a:buNone/>
            </a:pPr>
            <a:r>
              <a:rPr b="0" lang="es-ES" sz="1400" spc="-1" strike="noStrike">
                <a:latin typeface="Times New Roman"/>
              </a:rPr>
              <a:t>&lt;pie de página&gt;</a:t>
            </a:r>
            <a:endParaRPr b="0" lang="es-ES" sz="1400" spc="-1" strike="noStrike">
              <a:latin typeface="Times New Roman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>
          <a:xfrm>
            <a:off x="8077320" y="143100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buNone/>
              <a:defRPr b="0" lang="en-US" sz="1050" spc="-1" strike="noStrike">
                <a:solidFill>
                  <a:srgbClr val="ffffff"/>
                </a:solidFill>
                <a:latin typeface="Century Gothic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01126160-5510-4D21-A00F-5E5F4593772E}" type="slidenum">
              <a:rPr b="0" lang="en-US" sz="1050" spc="-1" strike="noStrike">
                <a:solidFill>
                  <a:srgbClr val="ffffff"/>
                </a:solidFill>
                <a:latin typeface="Century Gothic"/>
              </a:rPr>
              <a:t>&lt;número&gt;</a:t>
            </a:fld>
            <a:endParaRPr b="0" lang="es-ES" sz="1050" spc="-1" strike="noStrike">
              <a:latin typeface="Times New Roman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200" spc="-1" strike="noStrike">
                <a:solidFill>
                  <a:srgbClr val="ffffff"/>
                </a:solidFill>
                <a:latin typeface="Century Gothic"/>
              </a:rPr>
              <a:t>Pulse para editar el formato de texto del esquema</a:t>
            </a: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ffffff"/>
                </a:solidFill>
                <a:latin typeface="Century Gothic"/>
              </a:rPr>
              <a:t>Segundo nivel del esquema</a:t>
            </a:r>
            <a:endParaRPr b="0" lang="en-US" sz="1800" spc="-1" strike="noStrike">
              <a:solidFill>
                <a:srgbClr val="ffffff"/>
              </a:solidFill>
              <a:latin typeface="Century Gothic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600" spc="-1" strike="noStrike">
                <a:solidFill>
                  <a:srgbClr val="ffffff"/>
                </a:solidFill>
                <a:latin typeface="Century Gothic"/>
              </a:rPr>
              <a:t>Tercer nivel del esquema</a:t>
            </a:r>
            <a:endParaRPr b="0" lang="en-US" sz="1600" spc="-1" strike="noStrike">
              <a:solidFill>
                <a:srgbClr val="ffffff"/>
              </a:solidFill>
              <a:latin typeface="Century Gothic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600" spc="-1" strike="noStrike">
                <a:solidFill>
                  <a:srgbClr val="ffffff"/>
                </a:solidFill>
                <a:latin typeface="Century Gothic"/>
              </a:rPr>
              <a:t>Cuarto nivel del esquema</a:t>
            </a:r>
            <a:endParaRPr b="0" lang="en-US" sz="1600" spc="-1" strike="noStrike">
              <a:solidFill>
                <a:srgbClr val="ffffff"/>
              </a:solidFill>
              <a:latin typeface="Century Gothic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Century Gothic"/>
              </a:rPr>
              <a:t>Quinto nivel del esquema</a:t>
            </a:r>
            <a:endParaRPr b="0" lang="en-US" sz="2000" spc="-1" strike="noStrike">
              <a:solidFill>
                <a:srgbClr val="ffffff"/>
              </a:solidFill>
              <a:latin typeface="Century Gothic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Century Gothic"/>
              </a:rPr>
              <a:t>Sexto nivel del esquema</a:t>
            </a:r>
            <a:endParaRPr b="0" lang="en-US" sz="2000" spc="-1" strike="noStrike">
              <a:solidFill>
                <a:srgbClr val="ffffff"/>
              </a:solidFill>
              <a:latin typeface="Century Gothic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Century Gothic"/>
              </a:rPr>
              <a:t>Séptimo nivel del esquema</a:t>
            </a:r>
            <a:endParaRPr b="0" lang="en-US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6" descr="C0-HD-TOP.png"/>
          <p:cNvPicPr/>
          <p:nvPr/>
        </p:nvPicPr>
        <p:blipFill>
          <a:blip r:embed="rId2"/>
          <a:stretch/>
        </p:blipFill>
        <p:spPr>
          <a:xfrm>
            <a:off x="0" y="0"/>
            <a:ext cx="12191760" cy="1441080"/>
          </a:xfrm>
          <a:prstGeom prst="rect">
            <a:avLst/>
          </a:prstGeom>
          <a:ln w="0">
            <a:noFill/>
          </a:ln>
        </p:spPr>
      </p:pic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90000"/>
              </a:lnSpc>
              <a:buNone/>
            </a:pPr>
            <a:r>
              <a:rPr b="0" lang="es-ES" sz="4000" spc="-1" strike="noStrike" cap="all">
                <a:solidFill>
                  <a:srgbClr val="ffffff"/>
                </a:solidFill>
                <a:latin typeface="Century Gothic"/>
              </a:rPr>
              <a:t>Haga clic para modificar el estilo de título del patrón</a:t>
            </a:r>
            <a:endParaRPr b="0" lang="en-US" sz="4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685800" y="2194560"/>
            <a:ext cx="10820160" cy="40237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ffffff"/>
              </a:buClr>
              <a:buFont typeface="Arial"/>
              <a:buChar char="•"/>
            </a:pPr>
            <a:r>
              <a:rPr b="0" lang="es-ES" sz="2200" spc="-1" strike="noStrike">
                <a:solidFill>
                  <a:srgbClr val="ffffff"/>
                </a:solidFill>
                <a:latin typeface="Century Gothic"/>
              </a:rPr>
              <a:t>Editar el estilo de texto del patrón</a:t>
            </a: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  <a:p>
            <a:pPr lvl="1" marL="685800" indent="-2286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es-ES" sz="2000" spc="-1" strike="noStrike">
                <a:solidFill>
                  <a:srgbClr val="ffffff"/>
                </a:solidFill>
                <a:latin typeface="Century Gothic"/>
              </a:rPr>
              <a:t>Segundo nivel</a:t>
            </a:r>
            <a:endParaRPr b="0" lang="en-US" sz="2000" spc="-1" strike="noStrike">
              <a:solidFill>
                <a:srgbClr val="ffffff"/>
              </a:solidFill>
              <a:latin typeface="Century Gothic"/>
            </a:endParaRPr>
          </a:p>
          <a:p>
            <a:pPr lvl="2" marL="1143000" indent="-2286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es-ES" sz="1800" spc="-1" strike="noStrike">
                <a:solidFill>
                  <a:srgbClr val="ffffff"/>
                </a:solidFill>
                <a:latin typeface="Century Gothic"/>
              </a:rPr>
              <a:t>Tercer nivel</a:t>
            </a:r>
            <a:endParaRPr b="0" lang="en-US" sz="1800" spc="-1" strike="noStrike">
              <a:solidFill>
                <a:srgbClr val="ffffff"/>
              </a:solidFill>
              <a:latin typeface="Century Gothic"/>
            </a:endParaRPr>
          </a:p>
          <a:p>
            <a:pPr lvl="3" marL="1600200" indent="-2286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es-ES" sz="1600" spc="-1" strike="noStrike">
                <a:solidFill>
                  <a:srgbClr val="ffffff"/>
                </a:solidFill>
                <a:latin typeface="Century Gothic"/>
              </a:rPr>
              <a:t>Cuarto nivel</a:t>
            </a:r>
            <a:endParaRPr b="0" lang="en-US" sz="1600" spc="-1" strike="noStrike">
              <a:solidFill>
                <a:srgbClr val="ffffff"/>
              </a:solidFill>
              <a:latin typeface="Century Gothic"/>
            </a:endParaRPr>
          </a:p>
          <a:p>
            <a:pPr lvl="4" marL="2057400" indent="-2286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es-ES" sz="1600" spc="-1" strike="noStrike">
                <a:solidFill>
                  <a:srgbClr val="ffffff"/>
                </a:solidFill>
                <a:latin typeface="Century Gothic"/>
              </a:rPr>
              <a:t>Quinto nivel</a:t>
            </a:r>
            <a:endParaRPr b="0" lang="en-US" sz="16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dt" idx="4"/>
          </p:nvPr>
        </p:nvSpPr>
        <p:spPr>
          <a:xfrm>
            <a:off x="8595360" y="6356520"/>
            <a:ext cx="291060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buNone/>
              <a:defRPr b="0" lang="en-US" sz="1050" spc="-1" strike="noStrike">
                <a:solidFill>
                  <a:srgbClr val="ffffff"/>
                </a:solidFill>
                <a:latin typeface="Century Gothic"/>
              </a:defRPr>
            </a:lvl1pPr>
          </a:lstStyle>
          <a:p>
            <a:pPr algn="r">
              <a:lnSpc>
                <a:spcPct val="100000"/>
              </a:lnSpc>
              <a:buNone/>
            </a:pPr>
            <a:r>
              <a:rPr b="0" lang="en-US" sz="1050" spc="-1" strike="noStrike">
                <a:solidFill>
                  <a:srgbClr val="ffffff"/>
                </a:solidFill>
                <a:latin typeface="Century Gothic"/>
              </a:rPr>
              <a:t>&lt;fecha/hora&gt;</a:t>
            </a:r>
            <a:endParaRPr b="0" lang="es-ES" sz="1050" spc="-1" strike="noStrike">
              <a:latin typeface="Times New Roman"/>
            </a:endParaRPr>
          </a:p>
        </p:txBody>
      </p:sp>
      <p:sp>
        <p:nvSpPr>
          <p:cNvPr id="47" name="PlaceHolder 4"/>
          <p:cNvSpPr>
            <a:spLocks noGrp="1"/>
          </p:cNvSpPr>
          <p:nvPr>
            <p:ph type="ftr" idx="5"/>
          </p:nvPr>
        </p:nvSpPr>
        <p:spPr>
          <a:xfrm>
            <a:off x="685800" y="6355800"/>
            <a:ext cx="77720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ctr">
              <a:buNone/>
              <a:defRPr b="0" lang="es-ES" sz="1400" spc="-1" strike="noStrike">
                <a:latin typeface="Times New Roman"/>
              </a:defRPr>
            </a:lvl1pPr>
          </a:lstStyle>
          <a:p>
            <a:pPr algn="ctr">
              <a:buNone/>
            </a:pPr>
            <a:r>
              <a:rPr b="0" lang="es-ES" sz="1400" spc="-1" strike="noStrike">
                <a:latin typeface="Times New Roman"/>
              </a:rPr>
              <a:t>&lt;pie de página&gt;</a:t>
            </a:r>
            <a:endParaRPr b="0" lang="es-ES" sz="1400" spc="-1" strike="noStrike">
              <a:latin typeface="Times New Roman"/>
            </a:endParaRPr>
          </a:p>
        </p:txBody>
      </p:sp>
      <p:sp>
        <p:nvSpPr>
          <p:cNvPr id="48" name="PlaceHolder 5"/>
          <p:cNvSpPr>
            <a:spLocks noGrp="1"/>
          </p:cNvSpPr>
          <p:nvPr>
            <p:ph type="sldNum" idx="6"/>
          </p:nvPr>
        </p:nvSpPr>
        <p:spPr>
          <a:xfrm>
            <a:off x="8763120" y="38088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buNone/>
              <a:defRPr b="0" lang="en-US" sz="1050" spc="-1" strike="noStrike">
                <a:solidFill>
                  <a:srgbClr val="ffffff"/>
                </a:solidFill>
                <a:latin typeface="Century Gothic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F3550C24-7AA7-4CB5-A935-691270B6AA51}" type="slidenum">
              <a:rPr b="0" lang="en-US" sz="1050" spc="-1" strike="noStrike">
                <a:solidFill>
                  <a:srgbClr val="ffffff"/>
                </a:solidFill>
                <a:latin typeface="Century Gothic"/>
              </a:rPr>
              <a:t>&lt;número&gt;</a:t>
            </a:fld>
            <a:endParaRPr b="0" lang="es-ES" sz="105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gif"/><Relationship Id="rId4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8.png"/><Relationship Id="rId3" Type="http://schemas.openxmlformats.org/officeDocument/2006/relationships/image" Target="../media/image9.jpeg"/><Relationship Id="rId4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4.jpeg"/><Relationship Id="rId3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20.png"/><Relationship Id="rId3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image" Target="../media/image22.gif"/><Relationship Id="rId3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subTitle"/>
          </p:nvPr>
        </p:nvSpPr>
        <p:spPr>
          <a:xfrm>
            <a:off x="1371600" y="3632040"/>
            <a:ext cx="9448560" cy="6854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algn="ctr">
              <a:buNone/>
            </a:pPr>
            <a:endParaRPr b="0" lang="es-ES" sz="3200" spc="-1" strike="noStrike">
              <a:latin typeface="Arial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title"/>
          </p:nvPr>
        </p:nvSpPr>
        <p:spPr>
          <a:xfrm>
            <a:off x="1371600" y="1803240"/>
            <a:ext cx="9448560" cy="1824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endParaRPr b="0" lang="en-US" sz="1800" spc="-1" strike="noStrike">
              <a:solidFill>
                <a:srgbClr val="ffffff"/>
              </a:solidFill>
              <a:latin typeface="Century Gothic"/>
            </a:endParaRPr>
          </a:p>
        </p:txBody>
      </p:sp>
      <p:pic>
        <p:nvPicPr>
          <p:cNvPr id="87" name="Imagen 5" descr=""/>
          <p:cNvPicPr/>
          <p:nvPr/>
        </p:nvPicPr>
        <p:blipFill>
          <a:blip r:embed="rId1"/>
          <a:stretch/>
        </p:blipFill>
        <p:spPr>
          <a:xfrm>
            <a:off x="163080" y="1653480"/>
            <a:ext cx="11865600" cy="2727000"/>
          </a:xfrm>
          <a:prstGeom prst="rect">
            <a:avLst/>
          </a:prstGeom>
          <a:ln w="0">
            <a:noFill/>
          </a:ln>
        </p:spPr>
      </p:pic>
      <p:pic>
        <p:nvPicPr>
          <p:cNvPr id="88" name="Imagen 7" descr=""/>
          <p:cNvPicPr/>
          <p:nvPr/>
        </p:nvPicPr>
        <p:blipFill>
          <a:blip r:embed="rId2"/>
          <a:stretch/>
        </p:blipFill>
        <p:spPr>
          <a:xfrm>
            <a:off x="4700520" y="3778560"/>
            <a:ext cx="2217600" cy="2264400"/>
          </a:xfrm>
          <a:prstGeom prst="rect">
            <a:avLst/>
          </a:prstGeom>
          <a:ln w="0">
            <a:noFill/>
          </a:ln>
        </p:spPr>
      </p:pic>
      <p:pic>
        <p:nvPicPr>
          <p:cNvPr id="89" name="Picture 4" descr="Snapchat hot dog GIF - Conseguir el mejor gif en GIFER"/>
          <p:cNvPicPr/>
          <p:nvPr/>
        </p:nvPicPr>
        <p:blipFill>
          <a:blip r:embed="rId3"/>
          <a:stretch/>
        </p:blipFill>
        <p:spPr>
          <a:xfrm>
            <a:off x="8472960" y="143640"/>
            <a:ext cx="2158560" cy="1825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90000"/>
              </a:lnSpc>
              <a:buNone/>
            </a:pPr>
            <a:r>
              <a:rPr b="0" lang="es-ES" sz="4000" spc="-1" strike="noStrike" cap="all">
                <a:solidFill>
                  <a:srgbClr val="ffffff"/>
                </a:solidFill>
                <a:latin typeface="Century Gothic"/>
              </a:rPr>
              <a:t>PHIA</a:t>
            </a:r>
            <a:endParaRPr b="0" lang="en-US" sz="4000" spc="-1" strike="noStrike">
              <a:solidFill>
                <a:srgbClr val="ffffff"/>
              </a:solidFill>
              <a:latin typeface="Century Gothic"/>
            </a:endParaRPr>
          </a:p>
        </p:txBody>
      </p:sp>
      <p:pic>
        <p:nvPicPr>
          <p:cNvPr id="91" name="Marcador de contenido 3" descr=""/>
          <p:cNvPicPr/>
          <p:nvPr/>
        </p:nvPicPr>
        <p:blipFill>
          <a:blip r:embed="rId1"/>
          <a:stretch/>
        </p:blipFill>
        <p:spPr>
          <a:xfrm>
            <a:off x="288720" y="2185560"/>
            <a:ext cx="4315680" cy="4024080"/>
          </a:xfrm>
          <a:prstGeom prst="rect">
            <a:avLst/>
          </a:prstGeom>
          <a:ln w="0">
            <a:noFill/>
          </a:ln>
        </p:spPr>
      </p:pic>
      <p:pic>
        <p:nvPicPr>
          <p:cNvPr id="92" name="Imagen 4" descr=""/>
          <p:cNvPicPr/>
          <p:nvPr/>
        </p:nvPicPr>
        <p:blipFill>
          <a:blip r:embed="rId2"/>
          <a:stretch/>
        </p:blipFill>
        <p:spPr>
          <a:xfrm>
            <a:off x="0" y="892440"/>
            <a:ext cx="12080880" cy="821880"/>
          </a:xfrm>
          <a:prstGeom prst="rect">
            <a:avLst/>
          </a:prstGeom>
          <a:ln w="0">
            <a:noFill/>
          </a:ln>
        </p:spPr>
      </p:pic>
      <p:pic>
        <p:nvPicPr>
          <p:cNvPr id="93" name="Imagen 5" descr=""/>
          <p:cNvPicPr/>
          <p:nvPr/>
        </p:nvPicPr>
        <p:blipFill>
          <a:blip r:embed="rId3"/>
          <a:stretch/>
        </p:blipFill>
        <p:spPr>
          <a:xfrm>
            <a:off x="8772120" y="1978560"/>
            <a:ext cx="3021480" cy="4555080"/>
          </a:xfrm>
          <a:prstGeom prst="rect">
            <a:avLst/>
          </a:prstGeom>
          <a:ln w="0">
            <a:noFill/>
          </a:ln>
        </p:spPr>
      </p:pic>
      <p:sp>
        <p:nvSpPr>
          <p:cNvPr id="94" name="Estrella de 5 puntas 6"/>
          <p:cNvSpPr/>
          <p:nvPr/>
        </p:nvSpPr>
        <p:spPr>
          <a:xfrm>
            <a:off x="4721760" y="2452320"/>
            <a:ext cx="3823560" cy="344952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df2e28"/>
          </a:solidFill>
          <a:ln>
            <a:solidFill>
              <a:srgbClr val="a4221d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es-ES" sz="1800" spc="-1" strike="noStrike">
                <a:solidFill>
                  <a:srgbClr val="ffffff"/>
                </a:solidFill>
                <a:latin typeface="Century Gothic"/>
              </a:rPr>
              <a:t>Hemos hecho ubna cosa de domotizacion q se llama PHIA</a:t>
            </a:r>
            <a:endParaRPr b="0" lang="es-ES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Imagen 3" descr=""/>
          <p:cNvPicPr/>
          <p:nvPr/>
        </p:nvPicPr>
        <p:blipFill>
          <a:blip r:embed="rId1"/>
          <a:stretch/>
        </p:blipFill>
        <p:spPr>
          <a:xfrm>
            <a:off x="174600" y="150840"/>
            <a:ext cx="6857640" cy="952200"/>
          </a:xfrm>
          <a:prstGeom prst="rect">
            <a:avLst/>
          </a:prstGeom>
          <a:ln w="0">
            <a:noFill/>
          </a:ln>
        </p:spPr>
      </p:pic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endParaRPr b="0" lang="en-US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/>
          </p:nvPr>
        </p:nvSpPr>
        <p:spPr>
          <a:xfrm>
            <a:off x="685800" y="2194560"/>
            <a:ext cx="10820160" cy="40237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ffffff"/>
              </a:buClr>
              <a:buFont typeface="Arial"/>
              <a:buChar char="•"/>
            </a:pPr>
            <a:r>
              <a:rPr b="0" lang="es-ES" sz="2200" spc="-1" strike="noStrike">
                <a:solidFill>
                  <a:srgbClr val="ffffff"/>
                </a:solidFill>
                <a:latin typeface="Century Gothic"/>
              </a:rPr>
              <a:t>Phia es la empresa q hemos hecho q básicamente se basa en domotizar el domicilio lo cual esta bastante guapo no ye voy a mentir</a:t>
            </a: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ffffff"/>
              </a:buClr>
              <a:buFont typeface="Arial"/>
              <a:buChar char="•"/>
            </a:pPr>
            <a:r>
              <a:rPr b="0" lang="es-ES" sz="2200" spc="-1" strike="noStrike">
                <a:solidFill>
                  <a:srgbClr val="ffffff"/>
                </a:solidFill>
                <a:latin typeface="Century Gothic"/>
              </a:rPr>
              <a:t>Esto se le ocurrio a salvaq ha dejado el grado</a:t>
            </a: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ffffff"/>
              </a:buClr>
              <a:buFont typeface="Arial"/>
              <a:buChar char="•"/>
            </a:pPr>
            <a:r>
              <a:rPr b="0" lang="es-ES" sz="2200" spc="-1" strike="noStrike">
                <a:solidFill>
                  <a:srgbClr val="ffffff"/>
                </a:solidFill>
                <a:latin typeface="Century Gothic"/>
              </a:rPr>
              <a:t>Y nos ha dejado tiradisimos</a:t>
            </a: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ffffff"/>
              </a:buClr>
              <a:buFont typeface="Arial"/>
              <a:buChar char="•"/>
            </a:pPr>
            <a:r>
              <a:rPr b="0" lang="es-ES" sz="2200" spc="-1" strike="noStrike">
                <a:solidFill>
                  <a:srgbClr val="ffffff"/>
                </a:solidFill>
                <a:latin typeface="Century Gothic"/>
              </a:rPr>
              <a:t>Salva se dedica a traficr humanos y contrabamd¡</a:t>
            </a: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ffffff"/>
              </a:buClr>
              <a:buFont typeface="Arial"/>
              <a:buChar char="•"/>
            </a:pPr>
            <a:r>
              <a:rPr b="0" lang="es-ES" sz="2200" spc="-1" strike="noStrike">
                <a:solidFill>
                  <a:srgbClr val="ffffff"/>
                </a:solidFill>
                <a:latin typeface="Century Gothic"/>
              </a:rPr>
              <a:t>De armas                                                                                     </a:t>
            </a: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pic>
        <p:nvPicPr>
          <p:cNvPr id="98" name="Imagen 5" descr=""/>
          <p:cNvPicPr/>
          <p:nvPr/>
        </p:nvPicPr>
        <p:blipFill>
          <a:blip r:embed="rId2"/>
          <a:stretch/>
        </p:blipFill>
        <p:spPr>
          <a:xfrm>
            <a:off x="7332120" y="2860920"/>
            <a:ext cx="3762000" cy="3180960"/>
          </a:xfrm>
          <a:prstGeom prst="rect">
            <a:avLst/>
          </a:prstGeom>
          <a:ln w="0">
            <a:noFill/>
          </a:ln>
        </p:spPr>
      </p:pic>
      <p:sp>
        <p:nvSpPr>
          <p:cNvPr id="99" name="Elipse 6"/>
          <p:cNvSpPr/>
          <p:nvPr/>
        </p:nvSpPr>
        <p:spPr>
          <a:xfrm>
            <a:off x="7922160" y="4946040"/>
            <a:ext cx="2202480" cy="1005480"/>
          </a:xfrm>
          <a:prstGeom prst="ellipse">
            <a:avLst/>
          </a:prstGeom>
          <a:solidFill>
            <a:srgbClr val="df2e28"/>
          </a:solidFill>
          <a:ln>
            <a:solidFill>
              <a:srgbClr val="a4221d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es-ES" sz="1800" spc="-1" strike="noStrike">
                <a:solidFill>
                  <a:srgbClr val="ffffff"/>
                </a:solidFill>
                <a:latin typeface="Century Gothic"/>
              </a:rPr>
              <a:t>La puta ostia esto</a:t>
            </a:r>
            <a:endParaRPr b="0" lang="es-ES" sz="1800" spc="-1" strike="noStrike">
              <a:latin typeface="Arial"/>
            </a:endParaRPr>
          </a:p>
        </p:txBody>
      </p:sp>
      <p:pic>
        <p:nvPicPr>
          <p:cNvPr id="100" name="Imagen 7" descr=""/>
          <p:cNvPicPr/>
          <p:nvPr/>
        </p:nvPicPr>
        <p:blipFill>
          <a:blip r:embed="rId3"/>
          <a:stretch/>
        </p:blipFill>
        <p:spPr>
          <a:xfrm rot="16200000">
            <a:off x="2576880" y="4596120"/>
            <a:ext cx="2228400" cy="2295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Imagen 3" descr=""/>
          <p:cNvPicPr/>
          <p:nvPr/>
        </p:nvPicPr>
        <p:blipFill>
          <a:blip r:embed="rId1"/>
          <a:stretch/>
        </p:blipFill>
        <p:spPr>
          <a:xfrm>
            <a:off x="6849360" y="627120"/>
            <a:ext cx="3133440" cy="1218960"/>
          </a:xfrm>
          <a:prstGeom prst="rect">
            <a:avLst/>
          </a:prstGeom>
          <a:ln w="0">
            <a:noFill/>
          </a:ln>
        </p:spPr>
      </p:pic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90000"/>
              </a:lnSpc>
              <a:buNone/>
            </a:pPr>
            <a:r>
              <a:rPr b="0" lang="es-ES" sz="4000" spc="-1" strike="noStrike" cap="all">
                <a:solidFill>
                  <a:srgbClr val="ffffff"/>
                </a:solidFill>
                <a:latin typeface="Wingdings"/>
              </a:rPr>
              <a:t></a:t>
            </a:r>
            <a:r>
              <a:rPr b="0" lang="es-ES" sz="4000" spc="-1" strike="noStrike" cap="all">
                <a:solidFill>
                  <a:srgbClr val="ffffff"/>
                </a:solidFill>
                <a:latin typeface="Century Gothic"/>
              </a:rPr>
              <a:t>=</a:t>
            </a:r>
            <a:endParaRPr b="0" lang="en-US" sz="4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685800" y="2194560"/>
            <a:ext cx="10820160" cy="40237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ffffff"/>
              </a:buClr>
              <a:buFont typeface="Arial"/>
              <a:buChar char="•"/>
            </a:pPr>
            <a:r>
              <a:rPr b="0" lang="es-ES" sz="2200" spc="-1" strike="noStrike">
                <a:solidFill>
                  <a:srgbClr val="ffffff"/>
                </a:solidFill>
                <a:latin typeface="Century Gothic"/>
              </a:rPr>
              <a:t>USAMOS ESTE LOGO PORQ las letras van durísimas</a:t>
            </a: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ffffff"/>
              </a:buClr>
              <a:buFont typeface="Arial"/>
              <a:buChar char="•"/>
            </a:pPr>
            <a:r>
              <a:rPr b="0" lang="es-ES" sz="2200" spc="-1" strike="noStrike">
                <a:solidFill>
                  <a:srgbClr val="ffffff"/>
                </a:solidFill>
                <a:latin typeface="Century Gothic"/>
              </a:rPr>
              <a:t>Miralas</a:t>
            </a: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buNone/>
            </a:pP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ffffff"/>
              </a:buClr>
              <a:buFont typeface="Arial"/>
              <a:buChar char="•"/>
            </a:pPr>
            <a:r>
              <a:rPr b="0" lang="es-ES" sz="2200" spc="-1" strike="noStrike">
                <a:solidFill>
                  <a:srgbClr val="ffffff"/>
                </a:solidFill>
                <a:latin typeface="Century Gothic"/>
              </a:rPr>
              <a:t>No veas el tio este q mal rollo no</a:t>
            </a:r>
            <a:endParaRPr b="0" lang="en-US" sz="2200" spc="-1" strike="noStrike">
              <a:solidFill>
                <a:srgbClr val="ffffff"/>
              </a:solidFill>
              <a:latin typeface="Century Gothic"/>
            </a:endParaRPr>
          </a:p>
        </p:txBody>
      </p:sp>
      <p:pic>
        <p:nvPicPr>
          <p:cNvPr id="104" name="Picture 2" descr="Steam Workshop::Oh Klahoma but its cursed image art by Trevor Henderson ( Cursed Meme)"/>
          <p:cNvPicPr/>
          <p:nvPr/>
        </p:nvPicPr>
        <p:blipFill>
          <a:blip r:embed="rId2"/>
          <a:stretch/>
        </p:blipFill>
        <p:spPr>
          <a:xfrm>
            <a:off x="5438880" y="2808720"/>
            <a:ext cx="6067080" cy="3409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ffffff"/>
              </a:solidFill>
              <a:latin typeface="Century Gothic"/>
            </a:endParaRPr>
          </a:p>
        </p:txBody>
      </p:sp>
      <p:pic>
        <p:nvPicPr>
          <p:cNvPr id="106" name="" descr=""/>
          <p:cNvPicPr/>
          <p:nvPr/>
        </p:nvPicPr>
        <p:blipFill>
          <a:blip r:embed="rId1"/>
          <a:stretch/>
        </p:blipFill>
        <p:spPr>
          <a:xfrm>
            <a:off x="641520" y="2194560"/>
            <a:ext cx="5838480" cy="4457520"/>
          </a:xfrm>
          <a:prstGeom prst="rect">
            <a:avLst/>
          </a:prstGeom>
          <a:ln w="0">
            <a:noFill/>
          </a:ln>
        </p:spPr>
      </p:pic>
      <p:pic>
        <p:nvPicPr>
          <p:cNvPr id="107" name="" descr=""/>
          <p:cNvPicPr/>
          <p:nvPr/>
        </p:nvPicPr>
        <p:blipFill>
          <a:blip r:embed="rId2"/>
          <a:stretch/>
        </p:blipFill>
        <p:spPr>
          <a:xfrm>
            <a:off x="2035440" y="316440"/>
            <a:ext cx="9124560" cy="1123560"/>
          </a:xfrm>
          <a:prstGeom prst="rect">
            <a:avLst/>
          </a:prstGeom>
          <a:ln w="0">
            <a:noFill/>
          </a:ln>
        </p:spPr>
      </p:pic>
      <p:pic>
        <p:nvPicPr>
          <p:cNvPr id="108" name="" descr=""/>
          <p:cNvPicPr/>
          <p:nvPr/>
        </p:nvPicPr>
        <p:blipFill>
          <a:blip r:embed="rId3"/>
          <a:stretch/>
        </p:blipFill>
        <p:spPr>
          <a:xfrm>
            <a:off x="1495440" y="764280"/>
            <a:ext cx="9124560" cy="1123560"/>
          </a:xfrm>
          <a:prstGeom prst="rect">
            <a:avLst/>
          </a:prstGeom>
          <a:ln w="0">
            <a:noFill/>
          </a:ln>
        </p:spPr>
      </p:pic>
      <p:sp>
        <p:nvSpPr>
          <p:cNvPr id="109" name=""/>
          <p:cNvSpPr txBox="1"/>
          <p:nvPr/>
        </p:nvSpPr>
        <p:spPr>
          <a:xfrm>
            <a:off x="6832440" y="2520000"/>
            <a:ext cx="6625800" cy="858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es-ES" sz="1800" spc="-1" strike="noStrike">
                <a:latin typeface="Arial"/>
              </a:rPr>
              <a:t>Esta movida es como una cosa q nos hicieron hacer </a:t>
            </a:r>
            <a:endParaRPr b="0" lang="es-ES" sz="1800" spc="-1" strike="noStrike">
              <a:latin typeface="Arial"/>
            </a:endParaRPr>
          </a:p>
          <a:p>
            <a:r>
              <a:rPr b="0" lang="es-ES" sz="1800" spc="-1" strike="noStrike">
                <a:latin typeface="Arial"/>
              </a:rPr>
              <a:t>Para compararnos con otrtas cosas y nosotros somos los mejor</a:t>
            </a:r>
            <a:endParaRPr b="0" lang="es-ES" sz="1800" spc="-1" strike="noStrike">
              <a:latin typeface="Arial"/>
            </a:endParaRPr>
          </a:p>
          <a:p>
            <a:r>
              <a:rPr b="0" lang="es-ES" sz="1800" spc="-1" strike="noStrike">
                <a:latin typeface="Arial"/>
              </a:rPr>
              <a:t>Porq soimo la ostia</a:t>
            </a:r>
            <a:endParaRPr b="0" lang="es-ES" sz="1800" spc="-1" strike="noStrike">
              <a:latin typeface="Arial"/>
            </a:endParaRPr>
          </a:p>
        </p:txBody>
      </p:sp>
      <p:pic>
        <p:nvPicPr>
          <p:cNvPr id="110" name="" descr=""/>
          <p:cNvPicPr/>
          <p:nvPr/>
        </p:nvPicPr>
        <p:blipFill>
          <a:blip r:embed="rId4"/>
          <a:stretch/>
        </p:blipFill>
        <p:spPr>
          <a:xfrm>
            <a:off x="6857280" y="3797280"/>
            <a:ext cx="2142720" cy="2142720"/>
          </a:xfrm>
          <a:prstGeom prst="rect">
            <a:avLst/>
          </a:prstGeom>
          <a:ln w="0">
            <a:noFill/>
          </a:ln>
        </p:spPr>
      </p:pic>
      <p:sp>
        <p:nvSpPr>
          <p:cNvPr id="111" name=""/>
          <p:cNvSpPr/>
          <p:nvPr/>
        </p:nvSpPr>
        <p:spPr>
          <a:xfrm>
            <a:off x="2160000" y="4680000"/>
            <a:ext cx="540000" cy="540000"/>
          </a:xfrm>
          <a:prstGeom prst="ellipse">
            <a:avLst/>
          </a:prstGeom>
          <a:noFill/>
          <a:ln w="108000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12" name=""/>
          <p:cNvSpPr/>
          <p:nvPr/>
        </p:nvSpPr>
        <p:spPr>
          <a:xfrm>
            <a:off x="2700000" y="5040000"/>
            <a:ext cx="3960000" cy="0"/>
          </a:xfrm>
          <a:prstGeom prst="line">
            <a:avLst/>
          </a:prstGeom>
          <a:ln w="144000">
            <a:solidFill>
              <a:srgbClr val="ff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ffffff"/>
              </a:solidFill>
              <a:latin typeface="Century Gothic"/>
            </a:endParaRPr>
          </a:p>
        </p:txBody>
      </p:sp>
      <p:pic>
        <p:nvPicPr>
          <p:cNvPr id="114" name="" descr=""/>
          <p:cNvPicPr/>
          <p:nvPr/>
        </p:nvPicPr>
        <p:blipFill>
          <a:blip r:embed="rId1"/>
          <a:stretch/>
        </p:blipFill>
        <p:spPr>
          <a:xfrm>
            <a:off x="1080000" y="540000"/>
            <a:ext cx="10571760" cy="1357560"/>
          </a:xfrm>
          <a:prstGeom prst="rect">
            <a:avLst/>
          </a:prstGeom>
          <a:ln w="0">
            <a:noFill/>
          </a:ln>
        </p:spPr>
      </p:pic>
      <p:sp>
        <p:nvSpPr>
          <p:cNvPr id="115" name=""/>
          <p:cNvSpPr txBox="1"/>
          <p:nvPr/>
        </p:nvSpPr>
        <p:spPr>
          <a:xfrm>
            <a:off x="5348880" y="3600000"/>
            <a:ext cx="7127280" cy="602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es-ES" sz="1800" spc="-1" strike="noStrike">
                <a:latin typeface="Arial"/>
              </a:rPr>
              <a:t>Ahora iba noseq de mapa de empatias pero me he dejado el trabajo </a:t>
            </a:r>
            <a:endParaRPr b="0" lang="es-ES" sz="1800" spc="-1" strike="noStrike">
              <a:latin typeface="Arial"/>
            </a:endParaRPr>
          </a:p>
          <a:p>
            <a:r>
              <a:rPr b="0" lang="es-ES" sz="1800" spc="-1" strike="noStrike">
                <a:latin typeface="Arial"/>
              </a:rPr>
              <a:t>Perdido por ahiu asi q noo se q poner</a:t>
            </a:r>
            <a:endParaRPr b="0" lang="es-ES" sz="1800" spc="-1" strike="noStrike">
              <a:latin typeface="Arial"/>
            </a:endParaRPr>
          </a:p>
        </p:txBody>
      </p:sp>
      <p:pic>
        <p:nvPicPr>
          <p:cNvPr id="116" name="" descr=""/>
          <p:cNvPicPr/>
          <p:nvPr/>
        </p:nvPicPr>
        <p:blipFill>
          <a:blip r:embed="rId2"/>
          <a:stretch/>
        </p:blipFill>
        <p:spPr>
          <a:xfrm rot="243600">
            <a:off x="1474200" y="3384000"/>
            <a:ext cx="3677040" cy="2068200"/>
          </a:xfrm>
          <a:prstGeom prst="rect">
            <a:avLst/>
          </a:prstGeom>
          <a:ln w="0">
            <a:noFill/>
          </a:ln>
        </p:spPr>
      </p:pic>
      <p:sp>
        <p:nvSpPr>
          <p:cNvPr id="117" name=""/>
          <p:cNvSpPr txBox="1"/>
          <p:nvPr/>
        </p:nvSpPr>
        <p:spPr>
          <a:xfrm>
            <a:off x="4040640" y="2520000"/>
            <a:ext cx="4059360" cy="346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es-ES" sz="1800" spc="-1" strike="noStrike">
                <a:latin typeface="Arial"/>
              </a:rPr>
              <a:t>Pulsa dos veces para añadir un objeto</a:t>
            </a:r>
            <a:endParaRPr b="0" lang="es-ES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800" spc="-1" strike="noStrike">
                <a:solidFill>
                  <a:srgbClr val="ffffff"/>
                </a:solidFill>
                <a:latin typeface="Century Gothic"/>
              </a:rPr>
              <a:t>Ya </a:t>
            </a:r>
            <a:endParaRPr b="0" lang="en-US" sz="1800" spc="-1" strike="noStrike">
              <a:solidFill>
                <a:srgbClr val="ffffff"/>
              </a:solidFill>
              <a:latin typeface="Century Gothic"/>
            </a:endParaRPr>
          </a:p>
        </p:txBody>
      </p:sp>
      <p:pic>
        <p:nvPicPr>
          <p:cNvPr id="119" name="" descr=""/>
          <p:cNvPicPr/>
          <p:nvPr/>
        </p:nvPicPr>
        <p:blipFill>
          <a:blip r:embed="rId1"/>
          <a:stretch/>
        </p:blipFill>
        <p:spPr>
          <a:xfrm>
            <a:off x="3060000" y="764280"/>
            <a:ext cx="6152760" cy="1247400"/>
          </a:xfrm>
          <a:prstGeom prst="rect">
            <a:avLst/>
          </a:prstGeom>
          <a:ln w="0">
            <a:noFill/>
          </a:ln>
        </p:spPr>
      </p:pic>
      <p:sp>
        <p:nvSpPr>
          <p:cNvPr id="120" name=""/>
          <p:cNvSpPr txBox="1"/>
          <p:nvPr/>
        </p:nvSpPr>
        <p:spPr>
          <a:xfrm>
            <a:off x="5580000" y="2989080"/>
            <a:ext cx="6275160" cy="602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es-ES" sz="1800" spc="-1" strike="noStrike">
                <a:latin typeface="Arial"/>
              </a:rPr>
              <a:t>Ya noi se que mas poner espero qw hayais dsifrutadio y que</a:t>
            </a:r>
            <a:endParaRPr b="0" lang="es-ES" sz="1800" spc="-1" strike="noStrike">
              <a:latin typeface="Arial"/>
            </a:endParaRPr>
          </a:p>
          <a:p>
            <a:r>
              <a:rPr b="0" lang="es-ES" sz="1800" spc="-1" strike="noStrike">
                <a:latin typeface="Arial"/>
              </a:rPr>
              <a:t>Os lo hayais pasado bien q al fin y al cabo e slo importante </a:t>
            </a:r>
            <a:endParaRPr b="0" lang="es-ES" sz="1800" spc="-1" strike="noStrike">
              <a:latin typeface="Arial"/>
            </a:endParaRPr>
          </a:p>
        </p:txBody>
      </p:sp>
      <p:pic>
        <p:nvPicPr>
          <p:cNvPr id="121" name="" descr=""/>
          <p:cNvPicPr/>
          <p:nvPr/>
        </p:nvPicPr>
        <p:blipFill>
          <a:blip r:embed="rId2"/>
          <a:stretch/>
        </p:blipFill>
        <p:spPr>
          <a:xfrm>
            <a:off x="3095640" y="3092400"/>
            <a:ext cx="1904760" cy="18568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TM04033937[[fn=Estela de condensación]]</Template>
  <TotalTime>22</TotalTime>
  <Application>LibreOffice/7.3.2.2$Windows_X86_64 LibreOffice_project/49f2b1bff42cfccbd8f788c8dc32c1c309559be0</Application>
  <AppVersion>15.0000</AppVersion>
  <Words>86</Words>
  <Paragraphs>14</Paragraphs>
  <Company>CAMPUS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2023-02-23T10:24:32Z</dcterms:created>
  <dc:creator>Asir Segundo</dc:creator>
  <dc:description/>
  <dc:language>es-ES</dc:language>
  <cp:lastModifiedBy/>
  <dcterms:modified xsi:type="dcterms:W3CDTF">2023-02-23T15:55:52Z</dcterms:modified>
  <cp:revision>4</cp:revision>
  <dc:subject/>
  <dc:title>Presentación de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Panorámica</vt:lpwstr>
  </property>
  <property fmtid="{D5CDD505-2E9C-101B-9397-08002B2CF9AE}" pid="3" name="Slides">
    <vt:i4>4</vt:i4>
  </property>
</Properties>
</file>