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57" r:id="rId9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81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9EF28A8-0E7D-47F9-91F2-D7F3F91E0D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BE5F640-8835-4452-9850-9D368FF739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0C0F471-6668-4C03-AA69-D9EEB86DE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8BDD9-7494-4A8E-B712-78E63178D98D}" type="datetimeFigureOut">
              <a:rPr lang="es-CR" smtClean="0"/>
              <a:t>26/2/2022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DCCC090-A186-43E2-B8F4-EC3EFD4317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3188405-EAF1-4E7B-B3CE-E543055AD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F7457-1514-42FA-989E-87910BC0673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183523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A042790-93C6-4959-AD27-DB775DCF2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C566F10-216C-47E1-B1B8-D855DEA6EF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DD0C30A-574C-4C31-A7DF-D16F028BD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8BDD9-7494-4A8E-B712-78E63178D98D}" type="datetimeFigureOut">
              <a:rPr lang="es-CR" smtClean="0"/>
              <a:t>26/2/2022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76C68E8-90B7-4D97-BF4E-98A1D30832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1D1101D-7430-4E86-8347-9665212E2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F7457-1514-42FA-989E-87910BC0673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80600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1813009A-A6BD-4D8D-9E96-0CDDC173EE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54C2F84-DFE3-4C22-97D8-773F4A0F00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D3FA266-F5A1-4730-87F7-751813C195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8BDD9-7494-4A8E-B712-78E63178D98D}" type="datetimeFigureOut">
              <a:rPr lang="es-CR" smtClean="0"/>
              <a:t>26/2/2022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EF43AF6-8CF0-46F1-8CE9-541128F4F0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7D229AD-F48B-434C-84AD-486BDB468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F7457-1514-42FA-989E-87910BC0673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517298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73289D-690E-4BFB-8C9A-C65BB16A8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B7EA2F4-2BDF-4082-B073-44241E39B9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1BA8344-2A3C-4CF1-9D14-DFB5395F09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8BDD9-7494-4A8E-B712-78E63178D98D}" type="datetimeFigureOut">
              <a:rPr lang="es-CR" smtClean="0"/>
              <a:t>26/2/2022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1BC3F11-F8AC-407C-844A-B6D5C07638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471CDCA-2105-4854-8644-2512A8963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F7457-1514-42FA-989E-87910BC0673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997595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28C399E-423F-4CA3-BC12-1D7592803B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4F91AD7-E890-49A9-9C59-051E89387C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12BA318-284B-4AA5-B6B4-41F01EA727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8BDD9-7494-4A8E-B712-78E63178D98D}" type="datetimeFigureOut">
              <a:rPr lang="es-CR" smtClean="0"/>
              <a:t>26/2/2022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535B090-33D0-460C-9D34-0AE60B3D4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6A711A7-3AFD-4C03-A950-2A7EC1176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F7457-1514-42FA-989E-87910BC0673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911883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F287C9-15DB-43FB-A2B2-FF2A3DF00F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18B4F04-3A98-4EC4-BEB0-9A81A69685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15600DF-C438-4A5C-A097-BF9A4E3AE4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2C1DB9F-E54F-408B-8C60-2715A1703E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8BDD9-7494-4A8E-B712-78E63178D98D}" type="datetimeFigureOut">
              <a:rPr lang="es-CR" smtClean="0"/>
              <a:t>26/2/2022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0AC82F0-E216-44DF-8CC2-343BEFF6A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90677E6-858D-4E70-B4CF-F8C7CA274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F7457-1514-42FA-989E-87910BC0673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726218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68F076-880F-4694-BD92-4764CA85E6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6120FE8-D36A-4007-B85D-2E5A160055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9543FD7-C2AC-4FA9-A02E-FA5A7A4F57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29AD04F3-1552-4F58-8A47-82413B5D780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CCA00DCE-F52F-4AAF-9487-697EBB80DCD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E0603DF9-B2AF-4EF8-B1BF-B4C00B668C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8BDD9-7494-4A8E-B712-78E63178D98D}" type="datetimeFigureOut">
              <a:rPr lang="es-CR" smtClean="0"/>
              <a:t>26/2/2022</a:t>
            </a:fld>
            <a:endParaRPr lang="es-CR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D1C07D79-7305-45BC-B3C2-33A0E42A71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8B5CEB95-F26D-43E1-BD04-4EA3E3EA4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F7457-1514-42FA-989E-87910BC0673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886975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6936AE-2B50-449D-8A2D-C60B0DB0C7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A75404CB-795B-426F-9810-9CCB6709AE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8BDD9-7494-4A8E-B712-78E63178D98D}" type="datetimeFigureOut">
              <a:rPr lang="es-CR" smtClean="0"/>
              <a:t>26/2/2022</a:t>
            </a:fld>
            <a:endParaRPr lang="es-CR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4B7B961-FE6B-481C-8130-F6F2F5D47F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1E631A5-ED85-4B0C-B38F-AF79CB96F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F7457-1514-42FA-989E-87910BC0673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294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862DC24F-42CC-4CC9-B292-D45C7B30F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8BDD9-7494-4A8E-B712-78E63178D98D}" type="datetimeFigureOut">
              <a:rPr lang="es-CR" smtClean="0"/>
              <a:t>26/2/2022</a:t>
            </a:fld>
            <a:endParaRPr lang="es-CR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F63B60C9-7499-4C66-AB48-2FE2BC57B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338FA04-AF4C-44D3-85DA-D4F604AFA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F7457-1514-42FA-989E-87910BC0673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337230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CF1A84-BA33-4D1A-935F-4420EDB6A3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80311FB-33D2-4521-BCEC-1550B2DB44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3DDA679-87A8-4273-AB19-FD2FCA7A31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1D6F6A2-DDE7-4608-9681-1E7C05FFB3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8BDD9-7494-4A8E-B712-78E63178D98D}" type="datetimeFigureOut">
              <a:rPr lang="es-CR" smtClean="0"/>
              <a:t>26/2/2022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304C4E6-7288-4BC8-898E-2C0852DF7E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84607C8-C3B3-45FF-A99D-81C366FB0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F7457-1514-42FA-989E-87910BC0673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34413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7A34AA2-F95A-43C5-8477-56D3383335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4648457B-ABC6-4196-86B2-9D0C2810A04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829600D-0548-46DD-A9FD-A3CC8850B5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8326B57-986E-4523-9728-256C4ED3A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8BDD9-7494-4A8E-B712-78E63178D98D}" type="datetimeFigureOut">
              <a:rPr lang="es-CR" smtClean="0"/>
              <a:t>26/2/2022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DE14525-E50A-473C-8E4B-28B58E3BB8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962C994-BEDA-4BD3-A545-CC0554E76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F7457-1514-42FA-989E-87910BC0673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100760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34F59DB2-D74D-4D8E-AC52-AE98AB8DCE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8237120-5195-4CAA-9B7F-09489AA99A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6C03BA9-8924-49A4-9118-BAF476762C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18BDD9-7494-4A8E-B712-78E63178D98D}" type="datetimeFigureOut">
              <a:rPr lang="es-CR" smtClean="0"/>
              <a:t>26/2/2022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17873F1-E3AD-4F5E-A159-3909B91FAD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9146A9A-1CED-4584-8C4A-074023165E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FF7457-1514-42FA-989E-87910BC0673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440802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mageneseducativas.com/datos-curiosos-animales-no-conocias/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109E08EC-C102-4BCA-A86D-33388D263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571" y="365125"/>
            <a:ext cx="10860229" cy="6093732"/>
          </a:xfrm>
        </p:spPr>
        <p:txBody>
          <a:bodyPr>
            <a:normAutofit/>
          </a:bodyPr>
          <a:lstStyle/>
          <a:p>
            <a:r>
              <a:rPr lang="es-CR" sz="4000" dirty="0">
                <a:latin typeface="Century Gothic" panose="020B0502020202020204" pitchFamily="34" charset="0"/>
              </a:rPr>
              <a:t>Las</a:t>
            </a:r>
            <a:br>
              <a:rPr lang="es-CR" sz="4000" dirty="0">
                <a:latin typeface="Century Gothic" panose="020B0502020202020204" pitchFamily="34" charset="0"/>
              </a:rPr>
            </a:br>
            <a:br>
              <a:rPr lang="es-CR" sz="4000" dirty="0">
                <a:latin typeface="Century Gothic" panose="020B0502020202020204" pitchFamily="34" charset="0"/>
              </a:rPr>
            </a:br>
            <a:br>
              <a:rPr lang="es-CR" sz="4000" dirty="0">
                <a:latin typeface="Century Gothic" panose="020B0502020202020204" pitchFamily="34" charset="0"/>
              </a:rPr>
            </a:br>
            <a:br>
              <a:rPr lang="es-CR" sz="4000" dirty="0">
                <a:latin typeface="Century Gothic" panose="020B0502020202020204" pitchFamily="34" charset="0"/>
              </a:rPr>
            </a:br>
            <a:r>
              <a:rPr lang="es-CR" sz="4000" dirty="0">
                <a:latin typeface="Century Gothic" panose="020B0502020202020204" pitchFamily="34" charset="0"/>
              </a:rPr>
              <a:t>pueden               por 16 horas al</a:t>
            </a:r>
            <a:br>
              <a:rPr lang="es-CR" sz="4000" dirty="0">
                <a:latin typeface="Century Gothic" panose="020B0502020202020204" pitchFamily="34" charset="0"/>
              </a:rPr>
            </a:br>
            <a:br>
              <a:rPr lang="es-CR" sz="4000" dirty="0">
                <a:latin typeface="Century Gothic" panose="020B0502020202020204" pitchFamily="34" charset="0"/>
              </a:rPr>
            </a:br>
            <a:br>
              <a:rPr lang="es-CR" sz="4000" dirty="0">
                <a:latin typeface="Century Gothic" panose="020B0502020202020204" pitchFamily="34" charset="0"/>
              </a:rPr>
            </a:br>
            <a:r>
              <a:rPr lang="es-CR" sz="4000" dirty="0">
                <a:latin typeface="Century Gothic" panose="020B0502020202020204" pitchFamily="34" charset="0"/>
              </a:rPr>
              <a:t>y pueden sobrevivir un año sin comida o</a:t>
            </a:r>
          </a:p>
        </p:txBody>
      </p:sp>
      <p:pic>
        <p:nvPicPr>
          <p:cNvPr id="1028" name="Picture 4" descr="Fotos de tortugas gigantes de las Galápagos :: Imágenes y fotos">
            <a:extLst>
              <a:ext uri="{FF2B5EF4-FFF2-40B4-BE49-F238E27FC236}">
                <a16:creationId xmlns:a16="http://schemas.microsoft.com/office/drawing/2014/main" id="{D3A493D5-ABF6-4C1B-9B0D-D4D9CA57A2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171" y="132396"/>
            <a:ext cx="3033486" cy="1931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B39B176B-C6C6-4EAD-A82E-0514154B9310}"/>
              </a:ext>
            </a:extLst>
          </p:cNvPr>
          <p:cNvSpPr txBox="1"/>
          <p:nvPr/>
        </p:nvSpPr>
        <p:spPr>
          <a:xfrm>
            <a:off x="2276360" y="2063812"/>
            <a:ext cx="24674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R" dirty="0">
                <a:latin typeface="Century Gothic" panose="020B0502020202020204" pitchFamily="34" charset="0"/>
              </a:rPr>
              <a:t>tortugas Galápagos</a:t>
            </a:r>
          </a:p>
        </p:txBody>
      </p:sp>
      <p:pic>
        <p:nvPicPr>
          <p:cNvPr id="1030" name="Picture 6" descr="Icono Dormitorio, emoji, emoticonos, descansar, dormir Gratis -  Icon-Icons.com">
            <a:extLst>
              <a:ext uri="{FF2B5EF4-FFF2-40B4-BE49-F238E27FC236}">
                <a16:creationId xmlns:a16="http://schemas.microsoft.com/office/drawing/2014/main" id="{DC16A1E0-0CCB-42F3-A1B9-082AB97077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6049" y="2628333"/>
            <a:ext cx="1601334" cy="1601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58101FBB-E954-4870-8881-227667CDBF95}"/>
              </a:ext>
            </a:extLst>
          </p:cNvPr>
          <p:cNvSpPr txBox="1"/>
          <p:nvPr/>
        </p:nvSpPr>
        <p:spPr>
          <a:xfrm>
            <a:off x="3102258" y="4261334"/>
            <a:ext cx="9289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R" dirty="0">
                <a:latin typeface="Century Gothic" panose="020B0502020202020204" pitchFamily="34" charset="0"/>
              </a:rPr>
              <a:t>dormir </a:t>
            </a:r>
          </a:p>
        </p:txBody>
      </p:sp>
      <p:pic>
        <p:nvPicPr>
          <p:cNvPr id="1032" name="Picture 8" descr="Why Does the Sun Burn Us? | NASA Space Place – NASA Science for Kids">
            <a:extLst>
              <a:ext uri="{FF2B5EF4-FFF2-40B4-BE49-F238E27FC236}">
                <a16:creationId xmlns:a16="http://schemas.microsoft.com/office/drawing/2014/main" id="{A7BEFE8D-980F-41B6-A5F0-B1C076FA34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5285" y="2220394"/>
            <a:ext cx="2728515" cy="1833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FDFF1F8A-64D2-457F-B72F-110FD1D5BED2}"/>
              </a:ext>
            </a:extLst>
          </p:cNvPr>
          <p:cNvSpPr txBox="1"/>
          <p:nvPr/>
        </p:nvSpPr>
        <p:spPr>
          <a:xfrm>
            <a:off x="9623054" y="4170975"/>
            <a:ext cx="7329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R" dirty="0">
                <a:latin typeface="Century Gothic" panose="020B0502020202020204" pitchFamily="34" charset="0"/>
              </a:rPr>
              <a:t>día </a:t>
            </a:r>
          </a:p>
        </p:txBody>
      </p:sp>
      <p:pic>
        <p:nvPicPr>
          <p:cNvPr id="1034" name="Picture 10" descr="▷ Día Mundial del Agua">
            <a:extLst>
              <a:ext uri="{FF2B5EF4-FFF2-40B4-BE49-F238E27FC236}">
                <a16:creationId xmlns:a16="http://schemas.microsoft.com/office/drawing/2014/main" id="{158C6D49-3277-4274-8243-4433A174D49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24" r="28293"/>
          <a:stretch/>
        </p:blipFill>
        <p:spPr bwMode="auto">
          <a:xfrm>
            <a:off x="10731497" y="4286685"/>
            <a:ext cx="1289837" cy="1719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DB7E69C0-3D4F-4EF7-AC5F-2DCE844BC610}"/>
              </a:ext>
            </a:extLst>
          </p:cNvPr>
          <p:cNvSpPr txBox="1"/>
          <p:nvPr/>
        </p:nvSpPr>
        <p:spPr>
          <a:xfrm>
            <a:off x="10962758" y="6048076"/>
            <a:ext cx="8273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R" dirty="0">
                <a:latin typeface="Century Gothic" panose="020B0502020202020204" pitchFamily="34" charset="0"/>
              </a:rPr>
              <a:t>agua</a:t>
            </a:r>
          </a:p>
        </p:txBody>
      </p:sp>
    </p:spTree>
    <p:extLst>
      <p:ext uri="{BB962C8B-B14F-4D97-AF65-F5344CB8AC3E}">
        <p14:creationId xmlns:p14="http://schemas.microsoft.com/office/powerpoint/2010/main" val="17782069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4F51C98D-1DF1-4E3A-A3F9-119F4FE8F1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64704"/>
          </a:xfrm>
        </p:spPr>
        <p:txBody>
          <a:bodyPr>
            <a:normAutofit/>
          </a:bodyPr>
          <a:lstStyle/>
          <a:p>
            <a:r>
              <a:rPr lang="es-CR" sz="4000" dirty="0">
                <a:latin typeface="Century Gothic" panose="020B0502020202020204" pitchFamily="34" charset="0"/>
              </a:rPr>
              <a:t>Las</a:t>
            </a:r>
            <a:br>
              <a:rPr lang="es-CR" sz="4000" dirty="0">
                <a:latin typeface="Century Gothic" panose="020B0502020202020204" pitchFamily="34" charset="0"/>
              </a:rPr>
            </a:br>
            <a:br>
              <a:rPr lang="es-CR" sz="4000" dirty="0">
                <a:latin typeface="Century Gothic" panose="020B0502020202020204" pitchFamily="34" charset="0"/>
              </a:rPr>
            </a:br>
            <a:br>
              <a:rPr lang="es-CR" sz="4000" dirty="0">
                <a:latin typeface="Century Gothic" panose="020B0502020202020204" pitchFamily="34" charset="0"/>
              </a:rPr>
            </a:br>
            <a:br>
              <a:rPr lang="es-CR" sz="4000" dirty="0">
                <a:latin typeface="Century Gothic" panose="020B0502020202020204" pitchFamily="34" charset="0"/>
              </a:rPr>
            </a:br>
            <a:br>
              <a:rPr lang="es-CR" sz="4000" dirty="0">
                <a:latin typeface="Century Gothic" panose="020B0502020202020204" pitchFamily="34" charset="0"/>
              </a:rPr>
            </a:br>
            <a:r>
              <a:rPr lang="es-CR" sz="4000" dirty="0">
                <a:latin typeface="Century Gothic" panose="020B0502020202020204" pitchFamily="34" charset="0"/>
              </a:rPr>
              <a:t>                conocen a sus</a:t>
            </a:r>
          </a:p>
        </p:txBody>
      </p:sp>
      <p:pic>
        <p:nvPicPr>
          <p:cNvPr id="2052" name="Picture 4" descr="Día Internacional de la Tortuga Marina - Entorno Turístico">
            <a:extLst>
              <a:ext uri="{FF2B5EF4-FFF2-40B4-BE49-F238E27FC236}">
                <a16:creationId xmlns:a16="http://schemas.microsoft.com/office/drawing/2014/main" id="{F60CC25C-E711-4799-B8BE-3865B18C06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2260" y="801429"/>
            <a:ext cx="3573740" cy="2010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Definición de nunca - Qué es, Significado y Concepto">
            <a:extLst>
              <a:ext uri="{FF2B5EF4-FFF2-40B4-BE49-F238E27FC236}">
                <a16:creationId xmlns:a16="http://schemas.microsoft.com/office/drawing/2014/main" id="{47E1E764-B7A9-45BE-84D3-EB26DB7989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586" y="3519429"/>
            <a:ext cx="2506815" cy="2154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De mujer a mamá, un cambio de identidad">
            <a:extLst>
              <a:ext uri="{FF2B5EF4-FFF2-40B4-BE49-F238E27FC236}">
                <a16:creationId xmlns:a16="http://schemas.microsoft.com/office/drawing/2014/main" id="{93137C30-7F9E-4E9B-B669-36C6EA71BF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2215" y="3397477"/>
            <a:ext cx="2696482" cy="2154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52CECBFD-B495-4449-825C-C8F4E10EDB39}"/>
              </a:ext>
            </a:extLst>
          </p:cNvPr>
          <p:cNvSpPr txBox="1"/>
          <p:nvPr/>
        </p:nvSpPr>
        <p:spPr>
          <a:xfrm>
            <a:off x="3285873" y="2878630"/>
            <a:ext cx="20465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R" sz="1800" dirty="0">
                <a:latin typeface="Century Gothic" panose="020B0502020202020204" pitchFamily="34" charset="0"/>
              </a:rPr>
              <a:t>torturas marinas </a:t>
            </a:r>
            <a:endParaRPr lang="es-CR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F39A605C-B66B-49DE-9A89-AB0F6347B1E7}"/>
              </a:ext>
            </a:extLst>
          </p:cNvPr>
          <p:cNvSpPr txBox="1"/>
          <p:nvPr/>
        </p:nvSpPr>
        <p:spPr>
          <a:xfrm>
            <a:off x="1306221" y="5690922"/>
            <a:ext cx="105954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R" sz="1800" dirty="0">
                <a:latin typeface="Century Gothic" panose="020B0502020202020204" pitchFamily="34" charset="0"/>
              </a:rPr>
              <a:t>nunca</a:t>
            </a:r>
            <a:endParaRPr lang="es-CR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2E205031-E4DC-4614-975F-1EDACC2F4C4C}"/>
              </a:ext>
            </a:extLst>
          </p:cNvPr>
          <p:cNvSpPr txBox="1"/>
          <p:nvPr/>
        </p:nvSpPr>
        <p:spPr>
          <a:xfrm>
            <a:off x="8307941" y="5690922"/>
            <a:ext cx="10450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R" sz="1800" dirty="0">
                <a:latin typeface="Century Gothic" panose="020B0502020202020204" pitchFamily="34" charset="0"/>
              </a:rPr>
              <a:t>mamás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42461354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B91C93C0-5F6D-467B-BFF6-1DA85785BD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06646"/>
          </a:xfrm>
        </p:spPr>
        <p:txBody>
          <a:bodyPr/>
          <a:lstStyle/>
          <a:p>
            <a:r>
              <a:rPr lang="es-CR" dirty="0"/>
              <a:t>El                             de los </a:t>
            </a:r>
            <a:br>
              <a:rPr lang="es-CR" dirty="0"/>
            </a:br>
            <a:br>
              <a:rPr lang="es-CR" dirty="0"/>
            </a:br>
            <a:br>
              <a:rPr lang="es-CR" dirty="0"/>
            </a:br>
            <a:br>
              <a:rPr lang="es-CR" dirty="0"/>
            </a:br>
            <a:br>
              <a:rPr lang="es-CR" dirty="0"/>
            </a:br>
            <a:r>
              <a:rPr lang="es-CR" dirty="0"/>
              <a:t>                                dura 4 años</a:t>
            </a:r>
          </a:p>
        </p:txBody>
      </p:sp>
      <p:pic>
        <p:nvPicPr>
          <p:cNvPr id="3076" name="Picture 4" descr="Qué necesitan saber las mujeres embarazadas sobre la COVID-19? | UT  Physicians">
            <a:extLst>
              <a:ext uri="{FF2B5EF4-FFF2-40B4-BE49-F238E27FC236}">
                <a16:creationId xmlns:a16="http://schemas.microsoft.com/office/drawing/2014/main" id="{E54DCDEC-4098-4C47-BBC7-A6B2AF0F96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745"/>
          <a:stretch/>
        </p:blipFill>
        <p:spPr bwMode="auto">
          <a:xfrm>
            <a:off x="2123508" y="599395"/>
            <a:ext cx="2438286" cy="2574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La increíble longevidad del tiburón blanco: 70 años">
            <a:extLst>
              <a:ext uri="{FF2B5EF4-FFF2-40B4-BE49-F238E27FC236}">
                <a16:creationId xmlns:a16="http://schemas.microsoft.com/office/drawing/2014/main" id="{D60D6E3B-FA7C-4C30-8214-8B8BE2DBB3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957576"/>
            <a:ext cx="3676593" cy="2066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E6F2C092-07D0-44F7-8CC3-6F7673D7BEF7}"/>
              </a:ext>
            </a:extLst>
          </p:cNvPr>
          <p:cNvSpPr txBox="1"/>
          <p:nvPr/>
        </p:nvSpPr>
        <p:spPr>
          <a:xfrm>
            <a:off x="2733051" y="3244334"/>
            <a:ext cx="1219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R" dirty="0"/>
              <a:t>embarazo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F01A97E8-2FE7-42EA-8584-B6631CADFF3B}"/>
              </a:ext>
            </a:extLst>
          </p:cNvPr>
          <p:cNvSpPr txBox="1"/>
          <p:nvPr/>
        </p:nvSpPr>
        <p:spPr>
          <a:xfrm>
            <a:off x="1988457" y="6123543"/>
            <a:ext cx="11901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R" dirty="0"/>
              <a:t>tiburones</a:t>
            </a:r>
          </a:p>
        </p:txBody>
      </p:sp>
    </p:spTree>
    <p:extLst>
      <p:ext uri="{BB962C8B-B14F-4D97-AF65-F5344CB8AC3E}">
        <p14:creationId xmlns:p14="http://schemas.microsoft.com/office/powerpoint/2010/main" val="36924643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98787AF1-C1B1-45E3-8B2C-71A1D98F18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086" y="365125"/>
            <a:ext cx="10758714" cy="6064704"/>
          </a:xfrm>
        </p:spPr>
        <p:txBody>
          <a:bodyPr>
            <a:normAutofit/>
          </a:bodyPr>
          <a:lstStyle/>
          <a:p>
            <a:r>
              <a:rPr lang="es-CR" sz="4000" dirty="0">
                <a:latin typeface="Century Gothic" panose="020B0502020202020204" pitchFamily="34" charset="0"/>
              </a:rPr>
              <a:t>Un</a:t>
            </a:r>
            <a:br>
              <a:rPr lang="es-CR" sz="4000" dirty="0">
                <a:latin typeface="Century Gothic" panose="020B0502020202020204" pitchFamily="34" charset="0"/>
              </a:rPr>
            </a:br>
            <a:br>
              <a:rPr lang="es-CR" sz="4000" dirty="0">
                <a:latin typeface="Century Gothic" panose="020B0502020202020204" pitchFamily="34" charset="0"/>
              </a:rPr>
            </a:br>
            <a:br>
              <a:rPr lang="es-CR" sz="4000" dirty="0">
                <a:latin typeface="Century Gothic" panose="020B0502020202020204" pitchFamily="34" charset="0"/>
              </a:rPr>
            </a:br>
            <a:r>
              <a:rPr lang="es-CR" sz="4000" dirty="0">
                <a:latin typeface="Century Gothic" panose="020B0502020202020204" pitchFamily="34" charset="0"/>
              </a:rPr>
              <a:t>puede pasar hasta 12 horas al</a:t>
            </a:r>
            <a:br>
              <a:rPr lang="es-CR" sz="4000" dirty="0">
                <a:latin typeface="Century Gothic" panose="020B0502020202020204" pitchFamily="34" charset="0"/>
              </a:rPr>
            </a:br>
            <a:br>
              <a:rPr lang="es-CR" sz="4000" dirty="0">
                <a:latin typeface="Century Gothic" panose="020B0502020202020204" pitchFamily="34" charset="0"/>
              </a:rPr>
            </a:br>
            <a:br>
              <a:rPr lang="es-CR" sz="4000" dirty="0">
                <a:latin typeface="Century Gothic" panose="020B0502020202020204" pitchFamily="34" charset="0"/>
              </a:rPr>
            </a:br>
            <a:br>
              <a:rPr lang="es-CR" sz="4000" dirty="0">
                <a:latin typeface="Century Gothic" panose="020B0502020202020204" pitchFamily="34" charset="0"/>
              </a:rPr>
            </a:br>
            <a:r>
              <a:rPr lang="es-CR" sz="4000" dirty="0">
                <a:latin typeface="Century Gothic" panose="020B0502020202020204" pitchFamily="34" charset="0"/>
              </a:rPr>
              <a:t>comiendo y comer 12 kilos de</a:t>
            </a:r>
          </a:p>
        </p:txBody>
      </p:sp>
      <p:pic>
        <p:nvPicPr>
          <p:cNvPr id="4100" name="Picture 4" descr="Fotos de Oso panda de stock, Oso panda imágenes libres de derechos |  Depositphotos®">
            <a:extLst>
              <a:ext uri="{FF2B5EF4-FFF2-40B4-BE49-F238E27FC236}">
                <a16:creationId xmlns:a16="http://schemas.microsoft.com/office/drawing/2014/main" id="{CB42B7F7-61CC-40DC-97B8-9271B9ACC6E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07" t="6640" r="17379"/>
          <a:stretch/>
        </p:blipFill>
        <p:spPr bwMode="auto">
          <a:xfrm>
            <a:off x="2002971" y="78858"/>
            <a:ext cx="1563746" cy="2035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Why Does the Sun Burn Us? | NASA Space Place – NASA Science for Kids">
            <a:extLst>
              <a:ext uri="{FF2B5EF4-FFF2-40B4-BE49-F238E27FC236}">
                <a16:creationId xmlns:a16="http://schemas.microsoft.com/office/drawing/2014/main" id="{C2C9A655-D0C6-49A6-9761-C2CC317EB9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7034" y="1451502"/>
            <a:ext cx="2728515" cy="1833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56DDA94D-460E-4141-B191-16F61784D3AF}"/>
              </a:ext>
            </a:extLst>
          </p:cNvPr>
          <p:cNvSpPr txBox="1"/>
          <p:nvPr/>
        </p:nvSpPr>
        <p:spPr>
          <a:xfrm>
            <a:off x="9554803" y="3386665"/>
            <a:ext cx="7329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R" dirty="0">
                <a:latin typeface="Century Gothic" panose="020B0502020202020204" pitchFamily="34" charset="0"/>
              </a:rPr>
              <a:t>día </a:t>
            </a:r>
          </a:p>
        </p:txBody>
      </p:sp>
      <p:pic>
        <p:nvPicPr>
          <p:cNvPr id="4102" name="Picture 6" descr="19 ideas de Bambu | bambú, bambú de la suerte, bambú dibujo">
            <a:extLst>
              <a:ext uri="{FF2B5EF4-FFF2-40B4-BE49-F238E27FC236}">
                <a16:creationId xmlns:a16="http://schemas.microsoft.com/office/drawing/2014/main" id="{0A45B316-91E4-4881-A45E-5A4529E6A7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7681" y="3599165"/>
            <a:ext cx="1496116" cy="2624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28B5E0E6-879F-4485-8848-538342BFAF92}"/>
              </a:ext>
            </a:extLst>
          </p:cNvPr>
          <p:cNvSpPr txBox="1"/>
          <p:nvPr/>
        </p:nvSpPr>
        <p:spPr>
          <a:xfrm>
            <a:off x="2002971" y="2114377"/>
            <a:ext cx="19384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R" dirty="0">
                <a:latin typeface="Century Gothic" panose="020B0502020202020204" pitchFamily="34" charset="0"/>
              </a:rPr>
              <a:t>oso panda 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C519A605-F651-4B9B-BA81-775202649E39}"/>
              </a:ext>
            </a:extLst>
          </p:cNvPr>
          <p:cNvSpPr txBox="1"/>
          <p:nvPr/>
        </p:nvSpPr>
        <p:spPr>
          <a:xfrm>
            <a:off x="7856028" y="6223707"/>
            <a:ext cx="13750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R" dirty="0">
                <a:latin typeface="Century Gothic" panose="020B0502020202020204" pitchFamily="34" charset="0"/>
              </a:rPr>
              <a:t>bambú</a:t>
            </a:r>
          </a:p>
        </p:txBody>
      </p:sp>
    </p:spTree>
    <p:extLst>
      <p:ext uri="{BB962C8B-B14F-4D97-AF65-F5344CB8AC3E}">
        <p14:creationId xmlns:p14="http://schemas.microsoft.com/office/powerpoint/2010/main" val="13075060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18268331-EFF4-43AA-B3AF-778BBEE35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77618"/>
          </a:xfrm>
        </p:spPr>
        <p:txBody>
          <a:bodyPr/>
          <a:lstStyle/>
          <a:p>
            <a:r>
              <a:rPr lang="es-CR" dirty="0"/>
              <a:t>La</a:t>
            </a:r>
            <a:br>
              <a:rPr lang="es-CR" dirty="0"/>
            </a:br>
            <a:br>
              <a:rPr lang="es-CR" dirty="0"/>
            </a:br>
            <a:br>
              <a:rPr lang="es-CR" dirty="0"/>
            </a:br>
            <a:br>
              <a:rPr lang="es-CR" dirty="0"/>
            </a:br>
            <a:r>
              <a:rPr lang="es-CR" dirty="0"/>
              <a:t>vive solo un</a:t>
            </a:r>
          </a:p>
        </p:txBody>
      </p:sp>
      <p:pic>
        <p:nvPicPr>
          <p:cNvPr id="5124" name="Picture 4" descr="las mariposas | Science - Quizizz">
            <a:extLst>
              <a:ext uri="{FF2B5EF4-FFF2-40B4-BE49-F238E27FC236}">
                <a16:creationId xmlns:a16="http://schemas.microsoft.com/office/drawing/2014/main" id="{B2021BBE-069A-4E74-B715-86148B73D7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9099" y="330040"/>
            <a:ext cx="3002643" cy="2337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Why Does the Sun Burn Us? | NASA Space Place – NASA Science for Kids">
            <a:extLst>
              <a:ext uri="{FF2B5EF4-FFF2-40B4-BE49-F238E27FC236}">
                <a16:creationId xmlns:a16="http://schemas.microsoft.com/office/drawing/2014/main" id="{DFCF7E1C-5161-4032-9D51-5B85D8CCDF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3285" y="3274123"/>
            <a:ext cx="2728515" cy="1833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393FDB3A-A31F-4E1C-A022-C79302FFD0AD}"/>
              </a:ext>
            </a:extLst>
          </p:cNvPr>
          <p:cNvSpPr txBox="1"/>
          <p:nvPr/>
        </p:nvSpPr>
        <p:spPr>
          <a:xfrm>
            <a:off x="5051054" y="5224704"/>
            <a:ext cx="7329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R" dirty="0">
                <a:latin typeface="Century Gothic" panose="020B0502020202020204" pitchFamily="34" charset="0"/>
              </a:rPr>
              <a:t>día 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570D390-963A-4DAA-8005-66AE10167AC6}"/>
              </a:ext>
            </a:extLst>
          </p:cNvPr>
          <p:cNvSpPr txBox="1"/>
          <p:nvPr/>
        </p:nvSpPr>
        <p:spPr>
          <a:xfrm>
            <a:off x="2757714" y="2780610"/>
            <a:ext cx="10014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R" dirty="0"/>
              <a:t>libélula</a:t>
            </a:r>
          </a:p>
        </p:txBody>
      </p:sp>
    </p:spTree>
    <p:extLst>
      <p:ext uri="{BB962C8B-B14F-4D97-AF65-F5344CB8AC3E}">
        <p14:creationId xmlns:p14="http://schemas.microsoft.com/office/powerpoint/2010/main" val="17309134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C14077F-B949-4F4D-8742-C9FB87A82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543" y="365125"/>
            <a:ext cx="10802257" cy="6079218"/>
          </a:xfrm>
        </p:spPr>
        <p:txBody>
          <a:bodyPr>
            <a:normAutofit/>
          </a:bodyPr>
          <a:lstStyle/>
          <a:p>
            <a:r>
              <a:rPr lang="es-CR" sz="4000" dirty="0">
                <a:latin typeface="Century Gothic" panose="020B0502020202020204" pitchFamily="34" charset="0"/>
              </a:rPr>
              <a:t>La</a:t>
            </a:r>
            <a:br>
              <a:rPr lang="es-CR" sz="4000" dirty="0">
                <a:latin typeface="Century Gothic" panose="020B0502020202020204" pitchFamily="34" charset="0"/>
              </a:rPr>
            </a:br>
            <a:br>
              <a:rPr lang="es-CR" sz="4000" dirty="0">
                <a:latin typeface="Century Gothic" panose="020B0502020202020204" pitchFamily="34" charset="0"/>
              </a:rPr>
            </a:br>
            <a:br>
              <a:rPr lang="es-CR" sz="4000" dirty="0">
                <a:latin typeface="Century Gothic" panose="020B0502020202020204" pitchFamily="34" charset="0"/>
              </a:rPr>
            </a:br>
            <a:br>
              <a:rPr lang="es-CR" sz="4000" dirty="0">
                <a:latin typeface="Century Gothic" panose="020B0502020202020204" pitchFamily="34" charset="0"/>
              </a:rPr>
            </a:br>
            <a:br>
              <a:rPr lang="es-CR" sz="4000" dirty="0">
                <a:latin typeface="Century Gothic" panose="020B0502020202020204" pitchFamily="34" charset="0"/>
              </a:rPr>
            </a:br>
            <a:r>
              <a:rPr lang="es-CR" sz="4000" dirty="0">
                <a:latin typeface="Century Gothic" panose="020B0502020202020204" pitchFamily="34" charset="0"/>
              </a:rPr>
              <a:t>solo 7 minutos por día y lo hace de</a:t>
            </a:r>
          </a:p>
        </p:txBody>
      </p:sp>
      <p:pic>
        <p:nvPicPr>
          <p:cNvPr id="6148" name="Picture 4" descr="El genoma de las jirafas revela por qué tienen el cuello largo - Scientific  American - Español">
            <a:extLst>
              <a:ext uri="{FF2B5EF4-FFF2-40B4-BE49-F238E27FC236}">
                <a16:creationId xmlns:a16="http://schemas.microsoft.com/office/drawing/2014/main" id="{3AD70638-1240-4C35-996C-BDC3D74AC1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5204" y="75226"/>
            <a:ext cx="2750654" cy="2965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Icono Dormitorio, emoji, emoticonos, descansar, dormir Gratis -  Icon-Icons.com">
            <a:extLst>
              <a:ext uri="{FF2B5EF4-FFF2-40B4-BE49-F238E27FC236}">
                <a16:creationId xmlns:a16="http://schemas.microsoft.com/office/drawing/2014/main" id="{E7EC9B16-FA54-4416-A8E8-124B2FB185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2082" y="916786"/>
            <a:ext cx="1601334" cy="1601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E678A2F8-94CB-4CF3-9E18-92148C6535C8}"/>
              </a:ext>
            </a:extLst>
          </p:cNvPr>
          <p:cNvSpPr txBox="1"/>
          <p:nvPr/>
        </p:nvSpPr>
        <p:spPr>
          <a:xfrm>
            <a:off x="5460743" y="3040742"/>
            <a:ext cx="11504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R" dirty="0">
                <a:latin typeface="Century Gothic" panose="020B0502020202020204" pitchFamily="34" charset="0"/>
              </a:rPr>
              <a:t>duerme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1A568194-4C49-4A4F-B0F0-C54E1AB40954}"/>
              </a:ext>
            </a:extLst>
          </p:cNvPr>
          <p:cNvSpPr txBox="1"/>
          <p:nvPr/>
        </p:nvSpPr>
        <p:spPr>
          <a:xfrm>
            <a:off x="2612571" y="3059668"/>
            <a:ext cx="8418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R" dirty="0">
                <a:latin typeface="Century Gothic" panose="020B0502020202020204" pitchFamily="34" charset="0"/>
              </a:rPr>
              <a:t>jirafa </a:t>
            </a:r>
          </a:p>
        </p:txBody>
      </p:sp>
      <p:pic>
        <p:nvPicPr>
          <p:cNvPr id="6150" name="Picture 6" descr="Pie: imágenes, fotos de stock y vectores | Shutterstock">
            <a:extLst>
              <a:ext uri="{FF2B5EF4-FFF2-40B4-BE49-F238E27FC236}">
                <a16:creationId xmlns:a16="http://schemas.microsoft.com/office/drawing/2014/main" id="{64E4A3A0-9488-46C0-9B61-5944A15D331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21" r="17145" b="11832"/>
          <a:stretch/>
        </p:blipFill>
        <p:spPr bwMode="auto">
          <a:xfrm>
            <a:off x="9456800" y="3429000"/>
            <a:ext cx="2002973" cy="1902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190496A6-775E-4089-9A8E-54AE2F79E7BA}"/>
              </a:ext>
            </a:extLst>
          </p:cNvPr>
          <p:cNvSpPr txBox="1"/>
          <p:nvPr/>
        </p:nvSpPr>
        <p:spPr>
          <a:xfrm>
            <a:off x="10153486" y="5436986"/>
            <a:ext cx="609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R" dirty="0">
                <a:latin typeface="Century Gothic" panose="020B0502020202020204" pitchFamily="34" charset="0"/>
              </a:rPr>
              <a:t>pie </a:t>
            </a:r>
          </a:p>
        </p:txBody>
      </p:sp>
    </p:spTree>
    <p:extLst>
      <p:ext uri="{BB962C8B-B14F-4D97-AF65-F5344CB8AC3E}">
        <p14:creationId xmlns:p14="http://schemas.microsoft.com/office/powerpoint/2010/main" val="19646894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453544-563B-457F-9B0B-C86C2B98D3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92132"/>
          </a:xfrm>
        </p:spPr>
        <p:txBody>
          <a:bodyPr/>
          <a:lstStyle/>
          <a:p>
            <a:r>
              <a:rPr lang="es-CR" dirty="0">
                <a:latin typeface="Century Gothic" panose="020B0502020202020204" pitchFamily="34" charset="0"/>
              </a:rPr>
              <a:t>El</a:t>
            </a:r>
            <a:br>
              <a:rPr lang="es-CR" dirty="0">
                <a:latin typeface="Century Gothic" panose="020B0502020202020204" pitchFamily="34" charset="0"/>
              </a:rPr>
            </a:br>
            <a:br>
              <a:rPr lang="es-CR" dirty="0">
                <a:latin typeface="Century Gothic" panose="020B0502020202020204" pitchFamily="34" charset="0"/>
              </a:rPr>
            </a:br>
            <a:br>
              <a:rPr lang="es-CR" dirty="0">
                <a:latin typeface="Century Gothic" panose="020B0502020202020204" pitchFamily="34" charset="0"/>
              </a:rPr>
            </a:br>
            <a:br>
              <a:rPr lang="es-CR" dirty="0">
                <a:latin typeface="Century Gothic" panose="020B0502020202020204" pitchFamily="34" charset="0"/>
              </a:rPr>
            </a:br>
            <a:br>
              <a:rPr lang="es-CR" dirty="0">
                <a:latin typeface="Century Gothic" panose="020B0502020202020204" pitchFamily="34" charset="0"/>
              </a:rPr>
            </a:br>
            <a:r>
              <a:rPr lang="es-CR" dirty="0">
                <a:latin typeface="Century Gothic" panose="020B0502020202020204" pitchFamily="34" charset="0"/>
              </a:rPr>
              <a:t>22 horas por</a:t>
            </a:r>
          </a:p>
        </p:txBody>
      </p:sp>
      <p:pic>
        <p:nvPicPr>
          <p:cNvPr id="4" name="Picture 6" descr="Icono Dormitorio, emoji, emoticonos, descansar, dormir Gratis -  Icon-Icons.com">
            <a:extLst>
              <a:ext uri="{FF2B5EF4-FFF2-40B4-BE49-F238E27FC236}">
                <a16:creationId xmlns:a16="http://schemas.microsoft.com/office/drawing/2014/main" id="{AC7176D5-7F90-4C65-94A3-D507D30EB9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2360" y="873486"/>
            <a:ext cx="2091324" cy="2091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FD942ADC-7C44-4791-8685-EE522CBA50FB}"/>
              </a:ext>
            </a:extLst>
          </p:cNvPr>
          <p:cNvSpPr txBox="1"/>
          <p:nvPr/>
        </p:nvSpPr>
        <p:spPr>
          <a:xfrm>
            <a:off x="7796389" y="3135187"/>
            <a:ext cx="11504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R" dirty="0">
                <a:latin typeface="Century Gothic" panose="020B0502020202020204" pitchFamily="34" charset="0"/>
              </a:rPr>
              <a:t>duerme</a:t>
            </a:r>
          </a:p>
        </p:txBody>
      </p:sp>
      <p:pic>
        <p:nvPicPr>
          <p:cNvPr id="6" name="Picture 8" descr="Why Does the Sun Burn Us? | NASA Space Place – NASA Science for Kids">
            <a:extLst>
              <a:ext uri="{FF2B5EF4-FFF2-40B4-BE49-F238E27FC236}">
                <a16:creationId xmlns:a16="http://schemas.microsoft.com/office/drawing/2014/main" id="{B790CDED-8475-489C-92A8-46CBC9F206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6063" y="3813608"/>
            <a:ext cx="2728515" cy="1833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BC662988-1448-4294-B4E3-ACD7321E6794}"/>
              </a:ext>
            </a:extLst>
          </p:cNvPr>
          <p:cNvSpPr txBox="1"/>
          <p:nvPr/>
        </p:nvSpPr>
        <p:spPr>
          <a:xfrm>
            <a:off x="5813832" y="5817547"/>
            <a:ext cx="7329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R" dirty="0">
                <a:latin typeface="Century Gothic" panose="020B0502020202020204" pitchFamily="34" charset="0"/>
              </a:rPr>
              <a:t>día </a:t>
            </a:r>
          </a:p>
        </p:txBody>
      </p:sp>
      <p:pic>
        <p:nvPicPr>
          <p:cNvPr id="7172" name="Picture 4" descr="6 curiosidades de los koalas que te gustará descubrir">
            <a:extLst>
              <a:ext uri="{FF2B5EF4-FFF2-40B4-BE49-F238E27FC236}">
                <a16:creationId xmlns:a16="http://schemas.microsoft.com/office/drawing/2014/main" id="{97D3D3D7-DF9A-44CA-836F-6341204A37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7749" y="642702"/>
            <a:ext cx="4268251" cy="2398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6D41F161-53F7-4176-BD40-9067BFF34639}"/>
              </a:ext>
            </a:extLst>
          </p:cNvPr>
          <p:cNvSpPr txBox="1"/>
          <p:nvPr/>
        </p:nvSpPr>
        <p:spPr>
          <a:xfrm>
            <a:off x="3539902" y="3133653"/>
            <a:ext cx="11504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R" dirty="0">
                <a:latin typeface="Century Gothic" panose="020B0502020202020204" pitchFamily="34" charset="0"/>
              </a:rPr>
              <a:t>koala</a:t>
            </a:r>
          </a:p>
        </p:txBody>
      </p:sp>
    </p:spTree>
    <p:extLst>
      <p:ext uri="{BB962C8B-B14F-4D97-AF65-F5344CB8AC3E}">
        <p14:creationId xmlns:p14="http://schemas.microsoft.com/office/powerpoint/2010/main" val="11140040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4A0CF89F-909D-4C68-8BC0-1C468603A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682F81D-8C9F-4D89-8007-6AB39FC49A2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38200" y="1825625"/>
            <a:ext cx="10642600" cy="4351338"/>
          </a:xfrm>
        </p:spPr>
        <p:txBody>
          <a:bodyPr/>
          <a:lstStyle/>
          <a:p>
            <a:r>
              <a:rPr lang="es-CR" dirty="0"/>
              <a:t>Información tomada de: </a:t>
            </a:r>
            <a:endParaRPr lang="es-CR" dirty="0">
              <a:hlinkClick r:id="rId2"/>
            </a:endParaRPr>
          </a:p>
          <a:p>
            <a:pPr marL="0" indent="0">
              <a:buNone/>
            </a:pPr>
            <a:r>
              <a:rPr lang="es-CR" dirty="0">
                <a:hlinkClick r:id="rId2"/>
              </a:rPr>
              <a:t>https://www.imageneseducativas.com/datos-curiosos-animales-no-conocias/</a:t>
            </a:r>
            <a:r>
              <a:rPr lang="es-CR" dirty="0"/>
              <a:t> </a:t>
            </a:r>
          </a:p>
          <a:p>
            <a:pPr marL="0" indent="0">
              <a:buNone/>
            </a:pPr>
            <a:endParaRPr lang="es-CR" dirty="0"/>
          </a:p>
          <a:p>
            <a:r>
              <a:rPr lang="es-CR" dirty="0"/>
              <a:t>Imágenes de:</a:t>
            </a:r>
          </a:p>
          <a:p>
            <a:pPr marL="0" indent="0">
              <a:buNone/>
            </a:pPr>
            <a:r>
              <a:rPr lang="es-CR" dirty="0"/>
              <a:t>pinterest.com</a:t>
            </a:r>
          </a:p>
        </p:txBody>
      </p:sp>
    </p:spTree>
    <p:extLst>
      <p:ext uri="{BB962C8B-B14F-4D97-AF65-F5344CB8AC3E}">
        <p14:creationId xmlns:p14="http://schemas.microsoft.com/office/powerpoint/2010/main" val="3423295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138</Words>
  <Application>Microsoft Office PowerPoint</Application>
  <PresentationFormat>Panorámica</PresentationFormat>
  <Paragraphs>32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Tema de Office</vt:lpstr>
      <vt:lpstr>Las    pueden               por 16 horas al   y pueden sobrevivir un año sin comida o</vt:lpstr>
      <vt:lpstr>Las                     conocen a sus</vt:lpstr>
      <vt:lpstr>El                             de los                                      dura 4 años</vt:lpstr>
      <vt:lpstr>Un   puede pasar hasta 12 horas al    comiendo y comer 12 kilos de</vt:lpstr>
      <vt:lpstr>La    vive solo un</vt:lpstr>
      <vt:lpstr>La     solo 7 minutos por día y lo hace de</vt:lpstr>
      <vt:lpstr>El     22 horas por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Las tortugas Galápagos pueden dormir por 16 horas al día  y pueden sobrevivir un año sin comida o agua</dc:title>
  <dc:creator>Kimberly De Los Angeles Roman Vega</dc:creator>
  <cp:lastModifiedBy>Kimberly De Los Angeles Roman Vega</cp:lastModifiedBy>
  <cp:revision>4</cp:revision>
  <dcterms:created xsi:type="dcterms:W3CDTF">2022-02-27T01:39:16Z</dcterms:created>
  <dcterms:modified xsi:type="dcterms:W3CDTF">2022-02-27T02:15:40Z</dcterms:modified>
</cp:coreProperties>
</file>