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57" r:id="rId3"/>
    <p:sldId id="1158" r:id="rId4"/>
    <p:sldId id="1159" r:id="rId5"/>
    <p:sldId id="1160" r:id="rId6"/>
    <p:sldId id="1161" r:id="rId7"/>
    <p:sldId id="1162" r:id="rId8"/>
    <p:sldId id="1163" r:id="rId9"/>
    <p:sldId id="1164" r:id="rId10"/>
    <p:sldId id="1165" r:id="rId11"/>
    <p:sldId id="1166" r:id="rId12"/>
    <p:sldId id="1167" r:id="rId13"/>
    <p:sldId id="1168" r:id="rId14"/>
    <p:sldId id="1169" r:id="rId15"/>
    <p:sldId id="1170" r:id="rId16"/>
    <p:sldId id="1171" r:id="rId17"/>
    <p:sldId id="1172" r:id="rId18"/>
    <p:sldId id="1173" r:id="rId19"/>
    <p:sldId id="1174" r:id="rId20"/>
    <p:sldId id="1175" r:id="rId21"/>
    <p:sldId id="1176" r:id="rId22"/>
    <p:sldId id="1177" r:id="rId23"/>
    <p:sldId id="1178" r:id="rId24"/>
    <p:sldId id="11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565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134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20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816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826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570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3608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43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345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264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3849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176437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1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땅의 백성이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요시야의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세워 그의 아버지를 대신하여 예루살렘에서 왕으로 삼으니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578909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사람을 보내어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여호야긴을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잡아가고 여호와의 전의 귀한 그릇들도 함께 가져가고 그의 숙부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세워 유다와 예루살렘 왕으로 삼았더라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2769828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왕위에 오를 때에 나이가 이십일 세라 예루살렘에서 십일 년 동안 다스리며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1290023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하나님 여호와 보시기에 악을 행하고 선지자 예레미야가 여호와의 말씀으로 일러도 그 앞에서 겸손하지 아니하였으며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35529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그를 그의 하나님을 가리켜 맹세하게 하였으나 그가 왕을 배반하고 목을 곧게 하며 마음을 완악하게 하여 이스라엘 하나님 여호와께로 돌아오지 아니하였고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1748291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제사장들의 우두머리들과 백성도 크게 범죄하여 이방 모든 가증한 일을 따라서 여호와께서 예루살렘에 거룩하게 두신 그의 전을 더럽게 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129089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조상들의 하나님 여호와께서 그의 백성과 그 거하시는 곳을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아끼사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부지런히 그의 사신들을 그 백성에게 보내어 이르셨으나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8668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백성이 하나님의 사신들을 비웃고 그의 말씀을 멸시하며 그의 선지자를 욕하여 여호와의 진노를 그의 백성에게 미치게 하여 회복할 수 없게 하였으므로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878224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손에 그들을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와서 그들의 성전에서 칼로 청년들을 죽이며 청년 남녀와 노인과 병약한 사람을 긍휼히 여기지 아니하였으며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1850225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하나님의 전의 대소 그릇들과 여호와의 전의 보물과 왕과 방백들의 보물을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가져가고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1546325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하나님의 전을 불사르며 예루살렘 성벽을 헐며 그들의 모든 궁실을 불사르며 그들의 모든 귀한 그릇들을 부수고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682639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왕위에 오를 때에 나이가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세더라 그가 예루살렘에서 다스린 지 석 달에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7165038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칼에서 살아 남은 자를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사로잡아가매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무리가 거기서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 그의 자손의 노예가 되어 바사국이 통치할 때까지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2394765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토지가 황폐하여 땅이 안식년을 누림 같이 안식하여 칠십 년을 지냈으니 여호와께서 예레미야의 입으로 하신 말씀이 이루어졌더라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18666181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고레스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원년에 여호와께서 예레미야의 입으로 하신 말씀을 이루시려고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고레스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마음을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감동시키시매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온 나라에 공포도 하고 조서도 내려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20845844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고레스가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하늘의 신 여호와께서 세상 만국을 내게 주셨고 나에게 명령하여 유다 예루살렘에 성전을 건축하라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중에 그의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자는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올라갈지어다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하나님 여호와께서 함께 하시기를 원하노라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873688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왕이 예루살렘에서 그의 왕위를 폐하고 또 그 나라에 은 백 달란트와 금 한 달란트를 벌금으로 내게 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2270325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느고가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그의 형제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엘리아김을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세워 유다와 예루살렘 왕으로 삼고 그의 이름을 고쳐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그의 형제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애굽으로 잡아갔더라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1435510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왕위에 오를 때에 나이가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세라 예루살렘에서 십일 년 동안 다스리며 그의 하나님 여호와 보시기에 악을 행하였더라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495270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올라와서 그를 치고 그를 쇠사슬로 결박하여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잡아가고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261011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여호와의 전 기구들을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자기 신당에 두었더라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2533976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사적과 그가 행한 모든 가증한 일들과 그에게 발견된 악행이 이스라엘과 유다 열왕기에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여호야긴이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2896451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여호야긴이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왕위에 오를 때에 나이가 팔 세라 예루살렘에서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석달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열흘 동안 다스리며 여호와 보시기에 악을 행하였더라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1402042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488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2024-10-01T09:59:31Z</dcterms:modified>
</cp:coreProperties>
</file>