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597" r:id="rId3"/>
    <p:sldId id="598" r:id="rId4"/>
    <p:sldId id="599" r:id="rId5"/>
    <p:sldId id="600" r:id="rId6"/>
    <p:sldId id="601" r:id="rId7"/>
    <p:sldId id="602" r:id="rId8"/>
    <p:sldId id="603" r:id="rId9"/>
    <p:sldId id="604" r:id="rId10"/>
    <p:sldId id="605" r:id="rId11"/>
    <p:sldId id="606" r:id="rId12"/>
    <p:sldId id="607" r:id="rId13"/>
    <p:sldId id="608" r:id="rId14"/>
    <p:sldId id="609" r:id="rId15"/>
    <p:sldId id="610" r:id="rId16"/>
    <p:sldId id="611" r:id="rId17"/>
    <p:sldId id="612" r:id="rId18"/>
    <p:sldId id="613" r:id="rId19"/>
    <p:sldId id="614" r:id="rId20"/>
    <p:sldId id="615" r:id="rId21"/>
    <p:sldId id="616" r:id="rId2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ableStyles" Target="tableStyle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presProps" Target="presProps.xml"/><Relationship Id="rId28" Type="http://schemas.microsoft.com/office/2015/10/relationships/revisionInfo" Target="revisionInfo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663737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255699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369249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358882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9193864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646266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148934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78480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8371793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826676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156997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9792273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89255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나아마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소발이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대답하여 이르되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110505470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두루 다니시며 사람을 잡아 가두시고 재판을 여시면 누가 능히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막을소냐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40649478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하나님은 허망한 사람을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아시나니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악한 일은 상관하지 않으시는 듯하나 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보시느니라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387504249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허망한 사람은 지각이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없나니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출생함이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들나귀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새끼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같으니라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399253529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네가 마음을 바로 정하고 주를 향하여 손을 들 때에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298636783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손에 죄악이 있거든 멀리 버리라 불의가 네 장막에 있지 못하게 하라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161341982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그리하면 네가 반드시 흠 없는 얼굴을 들게 되고 굳게 서서 두려움이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없으리니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162238900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곧 네 환난을 잊을 것이라 네가 기억할지라도 물이 흘러감 같을 것이며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299386252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생명의 날이 대낮보다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밝으리니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어둠이 있다 할지라도 아침과 같이 될 것이요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284823706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희망이 있으므로 안전할 것이며 두루 살펴보고 평안히 쉬리라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122374372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누워도 두렵게 할 자가 없겠고 많은 사람이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은혜를 구하리라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34512804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말이 많으니 어찌 대답이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없으랴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말이 많은 사람이 어찌 의롭다 함을 얻겠느냐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420832697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그러나 악한 자들은 눈이 어두워서 도망할 곳을 찾지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못하리니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그들의 희망은 숨을 거두는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37769498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자랑하는 말이 어떻게 사람으로 잠잠하게 하겠으며 네가 비웃으면 어찌 너를 부끄럽게 할 사람이 없겠느냐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42924387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말에 의하면 내 도는 정결하고 나는 주께서 보시기에 깨끗하다 하는구나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7913884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하나님은 말씀을 내시며 너를 향하여 입을 여시고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35473109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지혜의 오묘함으로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보이시기를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원하노니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그의 지식이 광대하심이라 하나님께서 너로 하여금 너의 죄를 잊게 하여 주셨음을 알라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125372669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네가 하나님의 오묘함을 어찌 능히 측량하며 전능자를 어찌 능히 완전히 알겠느냐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40931816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하늘보다 높으시니 네가 무엇을 하겠으며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스올보다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깊으시니 네가 어찌 알겠느냐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365763111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크심은 땅보다 길고 바다보다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넓으니라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욥기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11</a:t>
            </a:r>
          </a:p>
        </p:txBody>
      </p:sp>
    </p:spTree>
    <p:extLst>
      <p:ext uri="{BB962C8B-B14F-4D97-AF65-F5344CB8AC3E}">
        <p14:creationId xmlns:p14="http://schemas.microsoft.com/office/powerpoint/2010/main" val="11202116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277</Words>
  <Application>Microsoft Office PowerPoint</Application>
  <PresentationFormat>와이드스크린</PresentationFormat>
  <Paragraphs>40</Paragraphs>
  <Slides>20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20</vt:i4>
      </vt:variant>
    </vt:vector>
  </HeadingPairs>
  <TitlesOfParts>
    <vt:vector size="2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2024-10-02T10:54:05Z</dcterms:modified>
</cp:coreProperties>
</file>